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2918400"/>
  <p:notesSz cx="9296400" cy="7010400"/>
  <p:defaultTextStyle>
    <a:defPPr>
      <a:defRPr lang="en-US"/>
    </a:defPPr>
    <a:lvl1pPr algn="l" rtl="0" fontAlgn="base">
      <a:spcBef>
        <a:spcPct val="0"/>
      </a:spcBef>
      <a:spcAft>
        <a:spcPct val="0"/>
      </a:spcAft>
      <a:defRPr sz="4000" kern="1200">
        <a:solidFill>
          <a:schemeClr val="tx1"/>
        </a:solidFill>
        <a:latin typeface="Times New Roman" pitchFamily="18" charset="0"/>
        <a:ea typeface="ＭＳ Ｐゴシック" pitchFamily="34" charset="-128"/>
        <a:cs typeface="+mn-cs"/>
      </a:defRPr>
    </a:lvl1pPr>
    <a:lvl2pPr marL="770016" algn="l" rtl="0" fontAlgn="base">
      <a:spcBef>
        <a:spcPct val="0"/>
      </a:spcBef>
      <a:spcAft>
        <a:spcPct val="0"/>
      </a:spcAft>
      <a:defRPr sz="4000" kern="1200">
        <a:solidFill>
          <a:schemeClr val="tx1"/>
        </a:solidFill>
        <a:latin typeface="Times New Roman" pitchFamily="18" charset="0"/>
        <a:ea typeface="ＭＳ Ｐゴシック" pitchFamily="34" charset="-128"/>
        <a:cs typeface="+mn-cs"/>
      </a:defRPr>
    </a:lvl2pPr>
    <a:lvl3pPr marL="1540032" algn="l" rtl="0" fontAlgn="base">
      <a:spcBef>
        <a:spcPct val="0"/>
      </a:spcBef>
      <a:spcAft>
        <a:spcPct val="0"/>
      </a:spcAft>
      <a:defRPr sz="4000" kern="1200">
        <a:solidFill>
          <a:schemeClr val="tx1"/>
        </a:solidFill>
        <a:latin typeface="Times New Roman" pitchFamily="18" charset="0"/>
        <a:ea typeface="ＭＳ Ｐゴシック" pitchFamily="34" charset="-128"/>
        <a:cs typeface="+mn-cs"/>
      </a:defRPr>
    </a:lvl3pPr>
    <a:lvl4pPr marL="2310049" algn="l" rtl="0" fontAlgn="base">
      <a:spcBef>
        <a:spcPct val="0"/>
      </a:spcBef>
      <a:spcAft>
        <a:spcPct val="0"/>
      </a:spcAft>
      <a:defRPr sz="4000" kern="1200">
        <a:solidFill>
          <a:schemeClr val="tx1"/>
        </a:solidFill>
        <a:latin typeface="Times New Roman" pitchFamily="18" charset="0"/>
        <a:ea typeface="ＭＳ Ｐゴシック" pitchFamily="34" charset="-128"/>
        <a:cs typeface="+mn-cs"/>
      </a:defRPr>
    </a:lvl4pPr>
    <a:lvl5pPr marL="3080065" algn="l" rtl="0" fontAlgn="base">
      <a:spcBef>
        <a:spcPct val="0"/>
      </a:spcBef>
      <a:spcAft>
        <a:spcPct val="0"/>
      </a:spcAft>
      <a:defRPr sz="4000" kern="1200">
        <a:solidFill>
          <a:schemeClr val="tx1"/>
        </a:solidFill>
        <a:latin typeface="Times New Roman" pitchFamily="18" charset="0"/>
        <a:ea typeface="ＭＳ Ｐゴシック" pitchFamily="34" charset="-128"/>
        <a:cs typeface="+mn-cs"/>
      </a:defRPr>
    </a:lvl5pPr>
    <a:lvl6pPr marL="3850081" algn="l" defTabSz="1540032" rtl="0" eaLnBrk="1" latinLnBrk="0" hangingPunct="1">
      <a:defRPr sz="4000" kern="1200">
        <a:solidFill>
          <a:schemeClr val="tx1"/>
        </a:solidFill>
        <a:latin typeface="Times New Roman" pitchFamily="18" charset="0"/>
        <a:ea typeface="ＭＳ Ｐゴシック" pitchFamily="34" charset="-128"/>
        <a:cs typeface="+mn-cs"/>
      </a:defRPr>
    </a:lvl6pPr>
    <a:lvl7pPr marL="4620097" algn="l" defTabSz="1540032" rtl="0" eaLnBrk="1" latinLnBrk="0" hangingPunct="1">
      <a:defRPr sz="4000" kern="1200">
        <a:solidFill>
          <a:schemeClr val="tx1"/>
        </a:solidFill>
        <a:latin typeface="Times New Roman" pitchFamily="18" charset="0"/>
        <a:ea typeface="ＭＳ Ｐゴシック" pitchFamily="34" charset="-128"/>
        <a:cs typeface="+mn-cs"/>
      </a:defRPr>
    </a:lvl7pPr>
    <a:lvl8pPr marL="5390114" algn="l" defTabSz="1540032" rtl="0" eaLnBrk="1" latinLnBrk="0" hangingPunct="1">
      <a:defRPr sz="4000" kern="1200">
        <a:solidFill>
          <a:schemeClr val="tx1"/>
        </a:solidFill>
        <a:latin typeface="Times New Roman" pitchFamily="18" charset="0"/>
        <a:ea typeface="ＭＳ Ｐゴシック" pitchFamily="34" charset="-128"/>
        <a:cs typeface="+mn-cs"/>
      </a:defRPr>
    </a:lvl8pPr>
    <a:lvl9pPr marL="6160130" algn="l" defTabSz="1540032" rtl="0" eaLnBrk="1" latinLnBrk="0" hangingPunct="1">
      <a:defRPr sz="40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66CCFF"/>
    <a:srgbClr val="FFCC00"/>
    <a:srgbClr val="E4E4E4"/>
    <a:srgbClr val="C7C7C7"/>
    <a:srgbClr val="A50021"/>
    <a:srgbClr val="1D4359"/>
    <a:srgbClr val="285D7A"/>
    <a:srgbClr val="FFF1B7"/>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757" autoAdjust="0"/>
  </p:normalViewPr>
  <p:slideViewPr>
    <p:cSldViewPr snapToGrid="0">
      <p:cViewPr>
        <p:scale>
          <a:sx n="40" d="100"/>
          <a:sy n="40" d="100"/>
        </p:scale>
        <p:origin x="4956" y="5208"/>
      </p:cViewPr>
      <p:guideLst>
        <p:guide orient="horz" pos="1112"/>
        <p:guide pos="172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1746"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7ABCA-FB89-4777-803C-46D4A891EAA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AB2A5A35-0A2F-469A-AB4F-65018F00747F}">
      <dgm:prSet phldrT="[Text]" custT="1"/>
      <dgm:spPr>
        <a:solidFill>
          <a:schemeClr val="bg1">
            <a:lumMod val="75000"/>
          </a:schemeClr>
        </a:solidFill>
      </dgm:spPr>
      <dgm:t>
        <a:bodyPr/>
        <a:lstStyle/>
        <a:p>
          <a:r>
            <a:rPr lang="en-US" sz="2000" dirty="0">
              <a:solidFill>
                <a:sysClr val="windowText" lastClr="000000"/>
              </a:solidFill>
              <a:latin typeface="Arial" pitchFamily="34" charset="0"/>
              <a:cs typeface="Arial" pitchFamily="34" charset="0"/>
            </a:rPr>
            <a:t>Assessment completed </a:t>
          </a:r>
        </a:p>
      </dgm:t>
    </dgm:pt>
    <dgm:pt modelId="{E1FCDD26-6F41-4549-91D7-3E35B60E77D9}" type="parTrans" cxnId="{8761E544-D567-4AB9-B377-89772826F13F}">
      <dgm:prSet/>
      <dgm:spPr/>
      <dgm:t>
        <a:bodyPr/>
        <a:lstStyle/>
        <a:p>
          <a:endParaRPr lang="en-US"/>
        </a:p>
      </dgm:t>
    </dgm:pt>
    <dgm:pt modelId="{F7F2AA8C-4CCB-4BB9-A486-701B76D47D1E}" type="sibTrans" cxnId="{8761E544-D567-4AB9-B377-89772826F13F}">
      <dgm:prSet/>
      <dgm:spPr/>
      <dgm:t>
        <a:bodyPr/>
        <a:lstStyle/>
        <a:p>
          <a:endParaRPr lang="en-US"/>
        </a:p>
      </dgm:t>
    </dgm:pt>
    <dgm:pt modelId="{6F331105-B704-44E6-A3DB-614C2605DCEF}">
      <dgm:prSet phldrT="[Text]" custT="1"/>
      <dgm:spPr>
        <a:solidFill>
          <a:schemeClr val="bg1">
            <a:alpha val="90000"/>
          </a:schemeClr>
        </a:solidFill>
        <a:ln>
          <a:noFill/>
        </a:ln>
      </dgm:spPr>
      <dgm:t>
        <a:bodyPr/>
        <a:lstStyle/>
        <a:p>
          <a:r>
            <a:rPr lang="en-US" sz="2400" b="1" dirty="0">
              <a:latin typeface="Arial" pitchFamily="34" charset="0"/>
              <a:cs typeface="Arial" pitchFamily="34" charset="0"/>
            </a:rPr>
            <a:t>Undiagnosed Children</a:t>
          </a:r>
        </a:p>
      </dgm:t>
    </dgm:pt>
    <dgm:pt modelId="{D7C2B258-8DB5-4AFB-8C8D-BC8CAFB8D08A}" type="parTrans" cxnId="{20D992E6-9256-44DF-9DAA-B29EE2D5A93E}">
      <dgm:prSet/>
      <dgm:spPr/>
      <dgm:t>
        <a:bodyPr/>
        <a:lstStyle/>
        <a:p>
          <a:endParaRPr lang="en-US"/>
        </a:p>
      </dgm:t>
    </dgm:pt>
    <dgm:pt modelId="{BCBD74CD-A7B2-49EA-A45F-7EDF0565DD37}" type="sibTrans" cxnId="{20D992E6-9256-44DF-9DAA-B29EE2D5A93E}">
      <dgm:prSet/>
      <dgm:spPr/>
      <dgm:t>
        <a:bodyPr/>
        <a:lstStyle/>
        <a:p>
          <a:endParaRPr lang="en-US"/>
        </a:p>
      </dgm:t>
    </dgm:pt>
    <dgm:pt modelId="{B2E18C88-7E06-46A9-8B1C-8F13600BF58B}">
      <dgm:prSet phldrT="[Text]" custT="1"/>
      <dgm:spPr>
        <a:solidFill>
          <a:srgbClr val="FF0000"/>
        </a:solidFill>
      </dgm:spPr>
      <dgm:t>
        <a:bodyPr/>
        <a:lstStyle/>
        <a:p>
          <a:r>
            <a:rPr lang="en-US" sz="2000" dirty="0">
              <a:solidFill>
                <a:sysClr val="windowText" lastClr="000000"/>
              </a:solidFill>
              <a:latin typeface="Arial" pitchFamily="34" charset="0"/>
              <a:cs typeface="Arial" pitchFamily="34" charset="0"/>
            </a:rPr>
            <a:t>Low income</a:t>
          </a:r>
        </a:p>
      </dgm:t>
    </dgm:pt>
    <dgm:pt modelId="{0CB7D0BB-40D7-483D-92C3-9E78EEDC7BA7}" type="parTrans" cxnId="{4464FFC7-B297-4E33-886F-AA0E86D3F352}">
      <dgm:prSet/>
      <dgm:spPr/>
      <dgm:t>
        <a:bodyPr/>
        <a:lstStyle/>
        <a:p>
          <a:endParaRPr lang="en-US"/>
        </a:p>
      </dgm:t>
    </dgm:pt>
    <dgm:pt modelId="{C8D669A0-02EC-441C-ACB3-E643E57BC284}" type="sibTrans" cxnId="{4464FFC7-B297-4E33-886F-AA0E86D3F352}">
      <dgm:prSet/>
      <dgm:spPr/>
      <dgm:t>
        <a:bodyPr/>
        <a:lstStyle/>
        <a:p>
          <a:endParaRPr lang="en-US"/>
        </a:p>
      </dgm:t>
    </dgm:pt>
    <dgm:pt modelId="{6A87493E-8C4A-4411-901A-A471D5AF79B4}">
      <dgm:prSet phldrT="[Text]" custT="1"/>
      <dgm:spPr>
        <a:solidFill>
          <a:srgbClr val="FF6600"/>
        </a:solidFill>
      </dgm:spPr>
      <dgm:t>
        <a:bodyPr/>
        <a:lstStyle/>
        <a:p>
          <a:r>
            <a:rPr lang="en-US" sz="2000" dirty="0" smtClean="0">
              <a:solidFill>
                <a:sysClr val="windowText" lastClr="000000"/>
              </a:solidFill>
              <a:latin typeface="Arial" pitchFamily="34" charset="0"/>
              <a:cs typeface="Arial" pitchFamily="34" charset="0"/>
            </a:rPr>
            <a:t>Service-access </a:t>
          </a:r>
          <a:r>
            <a:rPr lang="en-US" sz="2000" dirty="0">
              <a:solidFill>
                <a:sysClr val="windowText" lastClr="000000"/>
              </a:solidFill>
              <a:latin typeface="Arial" pitchFamily="34" charset="0"/>
              <a:cs typeface="Arial" pitchFamily="34" charset="0"/>
            </a:rPr>
            <a:t>challenges</a:t>
          </a:r>
        </a:p>
      </dgm:t>
    </dgm:pt>
    <dgm:pt modelId="{16E62EE4-6D83-47E0-96E7-9E4626FC484F}" type="parTrans" cxnId="{6E9CF05D-CCDE-4320-81D3-E87DA0E579B8}">
      <dgm:prSet/>
      <dgm:spPr/>
      <dgm:t>
        <a:bodyPr/>
        <a:lstStyle/>
        <a:p>
          <a:endParaRPr lang="en-US"/>
        </a:p>
      </dgm:t>
    </dgm:pt>
    <dgm:pt modelId="{A19D6544-762A-49AA-B781-34FF8C394D4F}" type="sibTrans" cxnId="{6E9CF05D-CCDE-4320-81D3-E87DA0E579B8}">
      <dgm:prSet/>
      <dgm:spPr/>
      <dgm:t>
        <a:bodyPr/>
        <a:lstStyle/>
        <a:p>
          <a:endParaRPr lang="en-US"/>
        </a:p>
      </dgm:t>
    </dgm:pt>
    <dgm:pt modelId="{DE1E6738-680B-46AE-90E2-0211DE237D3A}">
      <dgm:prSet phldrT="[Text]" custT="1"/>
      <dgm:spPr>
        <a:solidFill>
          <a:srgbClr val="00B050"/>
        </a:solidFill>
      </dgm:spPr>
      <dgm:t>
        <a:bodyPr/>
        <a:lstStyle/>
        <a:p>
          <a:r>
            <a:rPr lang="en-US" sz="2000" dirty="0">
              <a:solidFill>
                <a:sysClr val="windowText" lastClr="000000"/>
              </a:solidFill>
              <a:latin typeface="Arial" pitchFamily="34" charset="0"/>
              <a:cs typeface="Arial" pitchFamily="34" charset="0"/>
            </a:rPr>
            <a:t>Extended waiting lists</a:t>
          </a:r>
        </a:p>
      </dgm:t>
    </dgm:pt>
    <dgm:pt modelId="{EC680992-DD24-4C86-85C0-1B91A83F73E6}" type="parTrans" cxnId="{7736806C-C57A-4A6B-B28D-049F4E907ACF}">
      <dgm:prSet/>
      <dgm:spPr/>
      <dgm:t>
        <a:bodyPr/>
        <a:lstStyle/>
        <a:p>
          <a:endParaRPr lang="en-US"/>
        </a:p>
      </dgm:t>
    </dgm:pt>
    <dgm:pt modelId="{27CEBDE9-6580-4B04-AEDE-ACDA403D115E}" type="sibTrans" cxnId="{7736806C-C57A-4A6B-B28D-049F4E907ACF}">
      <dgm:prSet/>
      <dgm:spPr/>
      <dgm:t>
        <a:bodyPr/>
        <a:lstStyle/>
        <a:p>
          <a:endParaRPr lang="en-US"/>
        </a:p>
      </dgm:t>
    </dgm:pt>
    <dgm:pt modelId="{1E82A354-B435-4148-AD83-F6B6F4D97A4E}">
      <dgm:prSet phldrT="[Text]" custT="1"/>
      <dgm:spPr>
        <a:solidFill>
          <a:schemeClr val="bg1">
            <a:alpha val="90000"/>
          </a:schemeClr>
        </a:solidFill>
        <a:ln>
          <a:noFill/>
        </a:ln>
      </dgm:spPr>
      <dgm:t>
        <a:bodyPr/>
        <a:lstStyle/>
        <a:p>
          <a:r>
            <a:rPr lang="en-US" sz="2400" b="1" dirty="0">
              <a:latin typeface="Arial" pitchFamily="34" charset="0"/>
              <a:cs typeface="Arial" pitchFamily="34" charset="0"/>
            </a:rPr>
            <a:t>Diagnosed Children </a:t>
          </a:r>
        </a:p>
      </dgm:t>
    </dgm:pt>
    <dgm:pt modelId="{EA1390F3-5B23-440F-94A3-0B1A8ED5412F}" type="sibTrans" cxnId="{441577EA-B020-4E7B-B828-17546439FEDC}">
      <dgm:prSet/>
      <dgm:spPr/>
      <dgm:t>
        <a:bodyPr/>
        <a:lstStyle/>
        <a:p>
          <a:endParaRPr lang="en-US"/>
        </a:p>
      </dgm:t>
    </dgm:pt>
    <dgm:pt modelId="{B5EDC78D-57B9-4F52-BCBD-1ECBACE96375}" type="parTrans" cxnId="{441577EA-B020-4E7B-B828-17546439FEDC}">
      <dgm:prSet/>
      <dgm:spPr/>
      <dgm:t>
        <a:bodyPr/>
        <a:lstStyle/>
        <a:p>
          <a:endParaRPr lang="en-US"/>
        </a:p>
      </dgm:t>
    </dgm:pt>
    <dgm:pt modelId="{973E29DF-5993-4007-979C-75E248BB24A2}">
      <dgm:prSet custT="1"/>
      <dgm:spPr>
        <a:solidFill>
          <a:srgbClr val="FFFF00"/>
        </a:solidFill>
      </dgm:spPr>
      <dgm:t>
        <a:bodyPr/>
        <a:lstStyle/>
        <a:p>
          <a:r>
            <a:rPr lang="en-US" sz="2000" dirty="0">
              <a:solidFill>
                <a:sysClr val="windowText" lastClr="000000"/>
              </a:solidFill>
              <a:latin typeface="Arial" pitchFamily="34" charset="0"/>
              <a:cs typeface="Arial" pitchFamily="34" charset="0"/>
            </a:rPr>
            <a:t>Referrals for early intervention</a:t>
          </a:r>
        </a:p>
      </dgm:t>
    </dgm:pt>
    <dgm:pt modelId="{9CCABB69-97A5-4B75-BC68-ECEBFF8E0329}" type="parTrans" cxnId="{7D0D9B96-2793-4E83-86EC-94FDD92F5C56}">
      <dgm:prSet/>
      <dgm:spPr/>
      <dgm:t>
        <a:bodyPr/>
        <a:lstStyle/>
        <a:p>
          <a:endParaRPr lang="en-US"/>
        </a:p>
      </dgm:t>
    </dgm:pt>
    <dgm:pt modelId="{A5C6E904-808D-41B0-825C-81C04E31D1FD}" type="sibTrans" cxnId="{7D0D9B96-2793-4E83-86EC-94FDD92F5C56}">
      <dgm:prSet/>
      <dgm:spPr/>
      <dgm:t>
        <a:bodyPr/>
        <a:lstStyle/>
        <a:p>
          <a:endParaRPr lang="en-US"/>
        </a:p>
      </dgm:t>
    </dgm:pt>
    <dgm:pt modelId="{649FCBA1-FCDC-484B-B91F-75D93782F4D4}">
      <dgm:prSet custT="1"/>
      <dgm:spPr>
        <a:solidFill>
          <a:srgbClr val="00B0F0"/>
        </a:solidFill>
      </dgm:spPr>
      <dgm:t>
        <a:bodyPr/>
        <a:lstStyle/>
        <a:p>
          <a:r>
            <a:rPr lang="en-US" sz="2000" dirty="0">
              <a:solidFill>
                <a:sysClr val="windowText" lastClr="000000"/>
              </a:solidFill>
              <a:latin typeface="Arial" pitchFamily="34" charset="0"/>
              <a:cs typeface="Arial" pitchFamily="34" charset="0"/>
            </a:rPr>
            <a:t>Cultural Barriers</a:t>
          </a:r>
        </a:p>
      </dgm:t>
    </dgm:pt>
    <dgm:pt modelId="{23A8CD70-CEE3-41CB-BBB1-79A40C8ECA9E}" type="parTrans" cxnId="{A5EE3850-196C-48D1-B809-61BEBDB6F015}">
      <dgm:prSet/>
      <dgm:spPr/>
      <dgm:t>
        <a:bodyPr/>
        <a:lstStyle/>
        <a:p>
          <a:endParaRPr lang="en-US"/>
        </a:p>
      </dgm:t>
    </dgm:pt>
    <dgm:pt modelId="{465BF951-0B21-4033-9A78-5C7FE2FAC522}" type="sibTrans" cxnId="{A5EE3850-196C-48D1-B809-61BEBDB6F015}">
      <dgm:prSet/>
      <dgm:spPr/>
      <dgm:t>
        <a:bodyPr/>
        <a:lstStyle/>
        <a:p>
          <a:endParaRPr lang="en-US"/>
        </a:p>
      </dgm:t>
    </dgm:pt>
    <dgm:pt modelId="{CC7C47FA-01C1-464B-BD5B-945DEA51E750}">
      <dgm:prSet phldrT="[Text]" custScaleX="130437" custScaleY="54762" custLinFactY="200000" custLinFactNeighborX="-84326" custLinFactNeighborY="213690"/>
      <dgm:spPr>
        <a:solidFill>
          <a:schemeClr val="bg1">
            <a:alpha val="90000"/>
          </a:schemeClr>
        </a:solidFill>
      </dgm:spPr>
      <dgm:t>
        <a:bodyPr/>
        <a:lstStyle/>
        <a:p>
          <a:endParaRPr lang="en-US" dirty="0"/>
        </a:p>
      </dgm:t>
    </dgm:pt>
    <dgm:pt modelId="{F9BEAC1D-3FFA-49D8-A443-D0905FFA7C01}" type="parTrans" cxnId="{166E5565-0CA0-43E6-9CFC-7D205952F4A9}">
      <dgm:prSet/>
      <dgm:spPr/>
      <dgm:t>
        <a:bodyPr/>
        <a:lstStyle/>
        <a:p>
          <a:endParaRPr lang="en-US"/>
        </a:p>
      </dgm:t>
    </dgm:pt>
    <dgm:pt modelId="{F0F13AD6-505A-40E6-AFD1-6E215969487B}" type="sibTrans" cxnId="{166E5565-0CA0-43E6-9CFC-7D205952F4A9}">
      <dgm:prSet/>
      <dgm:spPr/>
      <dgm:t>
        <a:bodyPr/>
        <a:lstStyle/>
        <a:p>
          <a:endParaRPr lang="en-US"/>
        </a:p>
      </dgm:t>
    </dgm:pt>
    <dgm:pt modelId="{6597DBC6-6B4F-45F1-B7B4-617EB48B4FBA}">
      <dgm:prSet phldrT="[Text]" custScaleX="130437" custScaleY="54762" custLinFactY="200000" custLinFactNeighborX="-84326" custLinFactNeighborY="213690"/>
      <dgm:spPr>
        <a:solidFill>
          <a:schemeClr val="bg1">
            <a:alpha val="90000"/>
          </a:schemeClr>
        </a:solidFill>
      </dgm:spPr>
      <dgm:t>
        <a:bodyPr/>
        <a:lstStyle/>
        <a:p>
          <a:endParaRPr lang="en-US"/>
        </a:p>
      </dgm:t>
    </dgm:pt>
    <dgm:pt modelId="{D2F47B7D-3E09-4CAB-BB8D-9FCA0D316F19}" type="parTrans" cxnId="{9DF666CD-E0A9-40DD-981A-C3464E142A67}">
      <dgm:prSet/>
      <dgm:spPr/>
      <dgm:t>
        <a:bodyPr/>
        <a:lstStyle/>
        <a:p>
          <a:endParaRPr lang="en-US"/>
        </a:p>
      </dgm:t>
    </dgm:pt>
    <dgm:pt modelId="{C4E67616-83FF-4753-BC7F-2081F9B62686}" type="sibTrans" cxnId="{9DF666CD-E0A9-40DD-981A-C3464E142A67}">
      <dgm:prSet/>
      <dgm:spPr/>
      <dgm:t>
        <a:bodyPr/>
        <a:lstStyle/>
        <a:p>
          <a:endParaRPr lang="en-US"/>
        </a:p>
      </dgm:t>
    </dgm:pt>
    <dgm:pt modelId="{965E33F5-87C5-4185-B1CA-7EAFAFA02884}" type="pres">
      <dgm:prSet presAssocID="{CE07ABCA-FB89-4777-803C-46D4A891EAAD}" presName="outerComposite" presStyleCnt="0">
        <dgm:presLayoutVars>
          <dgm:chMax val="2"/>
          <dgm:animLvl val="lvl"/>
          <dgm:resizeHandles val="exact"/>
        </dgm:presLayoutVars>
      </dgm:prSet>
      <dgm:spPr/>
      <dgm:t>
        <a:bodyPr/>
        <a:lstStyle/>
        <a:p>
          <a:endParaRPr lang="en-US"/>
        </a:p>
      </dgm:t>
    </dgm:pt>
    <dgm:pt modelId="{DA0AEE00-2DC9-437D-9383-6D90350AAAF3}" type="pres">
      <dgm:prSet presAssocID="{CE07ABCA-FB89-4777-803C-46D4A891EAAD}" presName="dummyMaxCanvas" presStyleCnt="0"/>
      <dgm:spPr/>
    </dgm:pt>
    <dgm:pt modelId="{83C2C9D6-927B-4891-8BB0-77AE46B907D0}" type="pres">
      <dgm:prSet presAssocID="{CE07ABCA-FB89-4777-803C-46D4A891EAAD}" presName="parentComposite" presStyleCnt="0"/>
      <dgm:spPr/>
    </dgm:pt>
    <dgm:pt modelId="{8C88F855-A3F1-4815-BC6E-05F2F407F6DC}" type="pres">
      <dgm:prSet presAssocID="{CE07ABCA-FB89-4777-803C-46D4A891EAAD}" presName="parent1" presStyleLbl="alignAccFollowNode1" presStyleIdx="0" presStyleCnt="4" custScaleX="163459" custScaleY="66385" custLinFactY="197396" custLinFactNeighborX="-21039" custLinFactNeighborY="200000">
        <dgm:presLayoutVars>
          <dgm:chMax val="4"/>
        </dgm:presLayoutVars>
      </dgm:prSet>
      <dgm:spPr/>
      <dgm:t>
        <a:bodyPr/>
        <a:lstStyle/>
        <a:p>
          <a:endParaRPr lang="en-US"/>
        </a:p>
      </dgm:t>
    </dgm:pt>
    <dgm:pt modelId="{1F4FAEB0-3928-4C34-A66A-762AED09DF9B}" type="pres">
      <dgm:prSet presAssocID="{CE07ABCA-FB89-4777-803C-46D4A891EAAD}" presName="parent2" presStyleLbl="alignAccFollowNode1" presStyleIdx="1" presStyleCnt="4" custScaleX="216839" custScaleY="105314" custLinFactY="187660" custLinFactNeighborX="99636" custLinFactNeighborY="200000">
        <dgm:presLayoutVars>
          <dgm:chMax val="4"/>
        </dgm:presLayoutVars>
      </dgm:prSet>
      <dgm:spPr/>
      <dgm:t>
        <a:bodyPr/>
        <a:lstStyle/>
        <a:p>
          <a:endParaRPr lang="en-US"/>
        </a:p>
      </dgm:t>
    </dgm:pt>
    <dgm:pt modelId="{632D2B07-2480-48BC-99EE-5CEF9DF5C667}" type="pres">
      <dgm:prSet presAssocID="{CE07ABCA-FB89-4777-803C-46D4A891EAAD}" presName="childrenComposite" presStyleCnt="0"/>
      <dgm:spPr/>
    </dgm:pt>
    <dgm:pt modelId="{851602DA-87FF-483C-BF3E-DB34C064D052}" type="pres">
      <dgm:prSet presAssocID="{CE07ABCA-FB89-4777-803C-46D4A891EAAD}" presName="dummyMaxCanvas_ChildArea" presStyleCnt="0"/>
      <dgm:spPr/>
    </dgm:pt>
    <dgm:pt modelId="{503EE7D5-5865-4D54-A05C-3ECF8C994F4C}" type="pres">
      <dgm:prSet presAssocID="{CE07ABCA-FB89-4777-803C-46D4A891EAAD}" presName="fulcrum" presStyleLbl="alignAccFollowNode1" presStyleIdx="2" presStyleCnt="4" custLinFactY="-7785" custLinFactNeighborY="-100000"/>
      <dgm:spPr>
        <a:solidFill>
          <a:schemeClr val="tx1">
            <a:alpha val="90000"/>
          </a:schemeClr>
        </a:solidFill>
      </dgm:spPr>
    </dgm:pt>
    <dgm:pt modelId="{38B4A847-D7F4-4B2B-AC87-7EDEE5D3D4D2}" type="pres">
      <dgm:prSet presAssocID="{CE07ABCA-FB89-4777-803C-46D4A891EAAD}" presName="balance_24" presStyleLbl="alignAccFollowNode1" presStyleIdx="3" presStyleCnt="4" custLinFactY="-27369" custLinFactNeighborY="-100000">
        <dgm:presLayoutVars>
          <dgm:bulletEnabled val="1"/>
        </dgm:presLayoutVars>
      </dgm:prSet>
      <dgm:spPr>
        <a:solidFill>
          <a:schemeClr val="tx1">
            <a:alpha val="90000"/>
          </a:schemeClr>
        </a:solidFill>
      </dgm:spPr>
    </dgm:pt>
    <dgm:pt modelId="{FF20FC42-819E-43DF-A525-514336E69C88}" type="pres">
      <dgm:prSet presAssocID="{CE07ABCA-FB89-4777-803C-46D4A891EAAD}" presName="right_24_1" presStyleLbl="node1" presStyleIdx="0" presStyleCnt="6" custLinFactY="-16021" custLinFactNeighborX="-1813" custLinFactNeighborY="-100000">
        <dgm:presLayoutVars>
          <dgm:bulletEnabled val="1"/>
        </dgm:presLayoutVars>
      </dgm:prSet>
      <dgm:spPr/>
      <dgm:t>
        <a:bodyPr/>
        <a:lstStyle/>
        <a:p>
          <a:endParaRPr lang="en-US"/>
        </a:p>
      </dgm:t>
    </dgm:pt>
    <dgm:pt modelId="{4BA35849-3507-4EDF-B2E5-26D67D1E67CB}" type="pres">
      <dgm:prSet presAssocID="{CE07ABCA-FB89-4777-803C-46D4A891EAAD}" presName="right_24_2" presStyleLbl="node1" presStyleIdx="1" presStyleCnt="6" custLinFactY="-21963" custLinFactNeighborY="-100000">
        <dgm:presLayoutVars>
          <dgm:bulletEnabled val="1"/>
        </dgm:presLayoutVars>
      </dgm:prSet>
      <dgm:spPr/>
      <dgm:t>
        <a:bodyPr/>
        <a:lstStyle/>
        <a:p>
          <a:endParaRPr lang="en-US"/>
        </a:p>
      </dgm:t>
    </dgm:pt>
    <dgm:pt modelId="{D1673BEE-A989-4B4A-AC1F-EE441063C1C1}" type="pres">
      <dgm:prSet presAssocID="{CE07ABCA-FB89-4777-803C-46D4A891EAAD}" presName="right_24_3" presStyleLbl="node1" presStyleIdx="2" presStyleCnt="6" custLinFactY="-27904" custLinFactNeighborY="-100000">
        <dgm:presLayoutVars>
          <dgm:bulletEnabled val="1"/>
        </dgm:presLayoutVars>
      </dgm:prSet>
      <dgm:spPr/>
      <dgm:t>
        <a:bodyPr/>
        <a:lstStyle/>
        <a:p>
          <a:endParaRPr lang="en-US"/>
        </a:p>
      </dgm:t>
    </dgm:pt>
    <dgm:pt modelId="{3EE28817-AC2F-47C8-BCAB-5A97B171CB53}" type="pres">
      <dgm:prSet presAssocID="{CE07ABCA-FB89-4777-803C-46D4A891EAAD}" presName="right_24_4" presStyleLbl="node1" presStyleIdx="3" presStyleCnt="6" custLinFactY="-33846" custLinFactNeighborY="-100000">
        <dgm:presLayoutVars>
          <dgm:bulletEnabled val="1"/>
        </dgm:presLayoutVars>
      </dgm:prSet>
      <dgm:spPr/>
      <dgm:t>
        <a:bodyPr/>
        <a:lstStyle/>
        <a:p>
          <a:endParaRPr lang="en-US"/>
        </a:p>
      </dgm:t>
    </dgm:pt>
    <dgm:pt modelId="{8466FF16-ECF1-469D-9A29-5A7AABC5BAED}" type="pres">
      <dgm:prSet presAssocID="{CE07ABCA-FB89-4777-803C-46D4A891EAAD}" presName="left_24_1" presStyleLbl="node1" presStyleIdx="4" presStyleCnt="6" custLinFactY="-12837" custLinFactNeighborY="-100000">
        <dgm:presLayoutVars>
          <dgm:bulletEnabled val="1"/>
        </dgm:presLayoutVars>
      </dgm:prSet>
      <dgm:spPr/>
      <dgm:t>
        <a:bodyPr/>
        <a:lstStyle/>
        <a:p>
          <a:endParaRPr lang="en-US"/>
        </a:p>
      </dgm:t>
    </dgm:pt>
    <dgm:pt modelId="{9CDB4344-A572-4C95-84CD-D5D83B6CDF4D}" type="pres">
      <dgm:prSet presAssocID="{CE07ABCA-FB89-4777-803C-46D4A891EAAD}" presName="left_24_2" presStyleLbl="node1" presStyleIdx="5" presStyleCnt="6" custScaleY="132993" custLinFactY="-33871" custLinFactNeighborX="846" custLinFactNeighborY="-100000">
        <dgm:presLayoutVars>
          <dgm:bulletEnabled val="1"/>
        </dgm:presLayoutVars>
      </dgm:prSet>
      <dgm:spPr/>
      <dgm:t>
        <a:bodyPr/>
        <a:lstStyle/>
        <a:p>
          <a:endParaRPr lang="en-US"/>
        </a:p>
      </dgm:t>
    </dgm:pt>
  </dgm:ptLst>
  <dgm:cxnLst>
    <dgm:cxn modelId="{6E9CF05D-CCDE-4320-81D3-E87DA0E579B8}" srcId="{6F331105-B704-44E6-A3DB-614C2605DCEF}" destId="{6A87493E-8C4A-4411-901A-A471D5AF79B4}" srcOrd="1" destOrd="0" parTransId="{16E62EE4-6D83-47E0-96E7-9E4626FC484F}" sibTransId="{A19D6544-762A-49AA-B781-34FF8C394D4F}"/>
    <dgm:cxn modelId="{441577EA-B020-4E7B-B828-17546439FEDC}" srcId="{CE07ABCA-FB89-4777-803C-46D4A891EAAD}" destId="{1E82A354-B435-4148-AD83-F6B6F4D97A4E}" srcOrd="0" destOrd="0" parTransId="{B5EDC78D-57B9-4F52-BCBD-1ECBACE96375}" sibTransId="{EA1390F3-5B23-440F-94A3-0B1A8ED5412F}"/>
    <dgm:cxn modelId="{F394A917-5A94-4F1D-BC17-4D31FCE29FA4}" type="presOf" srcId="{6A87493E-8C4A-4411-901A-A471D5AF79B4}" destId="{4BA35849-3507-4EDF-B2E5-26D67D1E67CB}" srcOrd="0" destOrd="0" presId="urn:microsoft.com/office/officeart/2005/8/layout/balance1"/>
    <dgm:cxn modelId="{7D0D9B96-2793-4E83-86EC-94FDD92F5C56}" srcId="{1E82A354-B435-4148-AD83-F6B6F4D97A4E}" destId="{973E29DF-5993-4007-979C-75E248BB24A2}" srcOrd="1" destOrd="0" parTransId="{9CCABB69-97A5-4B75-BC68-ECEBFF8E0329}" sibTransId="{A5C6E904-808D-41B0-825C-81C04E31D1FD}"/>
    <dgm:cxn modelId="{3E63B730-2203-47E1-BBAB-0052CB0EE317}" type="presOf" srcId="{CE07ABCA-FB89-4777-803C-46D4A891EAAD}" destId="{965E33F5-87C5-4185-B1CA-7EAFAFA02884}" srcOrd="0" destOrd="0" presId="urn:microsoft.com/office/officeart/2005/8/layout/balance1"/>
    <dgm:cxn modelId="{325CDD68-9E99-456A-A5F2-F535B08A6292}" type="presOf" srcId="{AB2A5A35-0A2F-469A-AB4F-65018F00747F}" destId="{8466FF16-ECF1-469D-9A29-5A7AABC5BAED}" srcOrd="0" destOrd="0" presId="urn:microsoft.com/office/officeart/2005/8/layout/balance1"/>
    <dgm:cxn modelId="{2D91E82E-441F-401F-9433-14F8E5D11AE8}" type="presOf" srcId="{1E82A354-B435-4148-AD83-F6B6F4D97A4E}" destId="{8C88F855-A3F1-4815-BC6E-05F2F407F6DC}" srcOrd="0" destOrd="0" presId="urn:microsoft.com/office/officeart/2005/8/layout/balance1"/>
    <dgm:cxn modelId="{4464FFC7-B297-4E33-886F-AA0E86D3F352}" srcId="{6F331105-B704-44E6-A3DB-614C2605DCEF}" destId="{B2E18C88-7E06-46A9-8B1C-8F13600BF58B}" srcOrd="0" destOrd="0" parTransId="{0CB7D0BB-40D7-483D-92C3-9E78EEDC7BA7}" sibTransId="{C8D669A0-02EC-441C-ACB3-E643E57BC284}"/>
    <dgm:cxn modelId="{29AFE008-72FB-42FC-B20D-A81D66608DCF}" type="presOf" srcId="{649FCBA1-FCDC-484B-B91F-75D93782F4D4}" destId="{3EE28817-AC2F-47C8-BCAB-5A97B171CB53}" srcOrd="0" destOrd="0" presId="urn:microsoft.com/office/officeart/2005/8/layout/balance1"/>
    <dgm:cxn modelId="{7736806C-C57A-4A6B-B28D-049F4E907ACF}" srcId="{6F331105-B704-44E6-A3DB-614C2605DCEF}" destId="{DE1E6738-680B-46AE-90E2-0211DE237D3A}" srcOrd="2" destOrd="0" parTransId="{EC680992-DD24-4C86-85C0-1B91A83F73E6}" sibTransId="{27CEBDE9-6580-4B04-AEDE-ACDA403D115E}"/>
    <dgm:cxn modelId="{07A51006-EED2-4B24-BDD0-FAB7C7AA4DB2}" type="presOf" srcId="{973E29DF-5993-4007-979C-75E248BB24A2}" destId="{9CDB4344-A572-4C95-84CD-D5D83B6CDF4D}" srcOrd="0" destOrd="0" presId="urn:microsoft.com/office/officeart/2005/8/layout/balance1"/>
    <dgm:cxn modelId="{C6E6BE79-FBB8-4500-BE0C-F2097212A772}" type="presOf" srcId="{B2E18C88-7E06-46A9-8B1C-8F13600BF58B}" destId="{FF20FC42-819E-43DF-A525-514336E69C88}" srcOrd="0" destOrd="0" presId="urn:microsoft.com/office/officeart/2005/8/layout/balance1"/>
    <dgm:cxn modelId="{166E5565-0CA0-43E6-9CFC-7D205952F4A9}" srcId="{CE07ABCA-FB89-4777-803C-46D4A891EAAD}" destId="{CC7C47FA-01C1-464B-BD5B-945DEA51E750}" srcOrd="2" destOrd="0" parTransId="{F9BEAC1D-3FFA-49D8-A443-D0905FFA7C01}" sibTransId="{F0F13AD6-505A-40E6-AFD1-6E215969487B}"/>
    <dgm:cxn modelId="{A5EE3850-196C-48D1-B809-61BEBDB6F015}" srcId="{6F331105-B704-44E6-A3DB-614C2605DCEF}" destId="{649FCBA1-FCDC-484B-B91F-75D93782F4D4}" srcOrd="3" destOrd="0" parTransId="{23A8CD70-CEE3-41CB-BBB1-79A40C8ECA9E}" sibTransId="{465BF951-0B21-4033-9A78-5C7FE2FAC522}"/>
    <dgm:cxn modelId="{9DF666CD-E0A9-40DD-981A-C3464E142A67}" srcId="{CE07ABCA-FB89-4777-803C-46D4A891EAAD}" destId="{6597DBC6-6B4F-45F1-B7B4-617EB48B4FBA}" srcOrd="3" destOrd="0" parTransId="{D2F47B7D-3E09-4CAB-BB8D-9FCA0D316F19}" sibTransId="{C4E67616-83FF-4753-BC7F-2081F9B62686}"/>
    <dgm:cxn modelId="{20D992E6-9256-44DF-9DAA-B29EE2D5A93E}" srcId="{CE07ABCA-FB89-4777-803C-46D4A891EAAD}" destId="{6F331105-B704-44E6-A3DB-614C2605DCEF}" srcOrd="1" destOrd="0" parTransId="{D7C2B258-8DB5-4AFB-8C8D-BC8CAFB8D08A}" sibTransId="{BCBD74CD-A7B2-49EA-A45F-7EDF0565DD37}"/>
    <dgm:cxn modelId="{8761E544-D567-4AB9-B377-89772826F13F}" srcId="{1E82A354-B435-4148-AD83-F6B6F4D97A4E}" destId="{AB2A5A35-0A2F-469A-AB4F-65018F00747F}" srcOrd="0" destOrd="0" parTransId="{E1FCDD26-6F41-4549-91D7-3E35B60E77D9}" sibTransId="{F7F2AA8C-4CCB-4BB9-A486-701B76D47D1E}"/>
    <dgm:cxn modelId="{498899A8-554A-458C-90E7-5892BEF988CE}" type="presOf" srcId="{6F331105-B704-44E6-A3DB-614C2605DCEF}" destId="{1F4FAEB0-3928-4C34-A66A-762AED09DF9B}" srcOrd="0" destOrd="0" presId="urn:microsoft.com/office/officeart/2005/8/layout/balance1"/>
    <dgm:cxn modelId="{9D3A844F-980D-461E-AABC-0551BD66ED27}" type="presOf" srcId="{DE1E6738-680B-46AE-90E2-0211DE237D3A}" destId="{D1673BEE-A989-4B4A-AC1F-EE441063C1C1}" srcOrd="0" destOrd="0" presId="urn:microsoft.com/office/officeart/2005/8/layout/balance1"/>
    <dgm:cxn modelId="{0DAAE7BE-2510-4596-BB1B-BC47B42874A1}" type="presParOf" srcId="{965E33F5-87C5-4185-B1CA-7EAFAFA02884}" destId="{DA0AEE00-2DC9-437D-9383-6D90350AAAF3}" srcOrd="0" destOrd="0" presId="urn:microsoft.com/office/officeart/2005/8/layout/balance1"/>
    <dgm:cxn modelId="{93C669E7-CFC4-49A9-867F-3288CC3839A0}" type="presParOf" srcId="{965E33F5-87C5-4185-B1CA-7EAFAFA02884}" destId="{83C2C9D6-927B-4891-8BB0-77AE46B907D0}" srcOrd="1" destOrd="0" presId="urn:microsoft.com/office/officeart/2005/8/layout/balance1"/>
    <dgm:cxn modelId="{976D5CDF-6955-42BD-846A-EB834ED9D431}" type="presParOf" srcId="{83C2C9D6-927B-4891-8BB0-77AE46B907D0}" destId="{8C88F855-A3F1-4815-BC6E-05F2F407F6DC}" srcOrd="0" destOrd="0" presId="urn:microsoft.com/office/officeart/2005/8/layout/balance1"/>
    <dgm:cxn modelId="{3EAEF971-878E-45ED-8BE0-1B940595168C}" type="presParOf" srcId="{83C2C9D6-927B-4891-8BB0-77AE46B907D0}" destId="{1F4FAEB0-3928-4C34-A66A-762AED09DF9B}" srcOrd="1" destOrd="0" presId="urn:microsoft.com/office/officeart/2005/8/layout/balance1"/>
    <dgm:cxn modelId="{94B8E140-64CC-4843-995B-89CA8E1382A1}" type="presParOf" srcId="{965E33F5-87C5-4185-B1CA-7EAFAFA02884}" destId="{632D2B07-2480-48BC-99EE-5CEF9DF5C667}" srcOrd="2" destOrd="0" presId="urn:microsoft.com/office/officeart/2005/8/layout/balance1"/>
    <dgm:cxn modelId="{D51BF8D9-0F5C-4587-9AB9-90B38AB064CD}" type="presParOf" srcId="{632D2B07-2480-48BC-99EE-5CEF9DF5C667}" destId="{851602DA-87FF-483C-BF3E-DB34C064D052}" srcOrd="0" destOrd="0" presId="urn:microsoft.com/office/officeart/2005/8/layout/balance1"/>
    <dgm:cxn modelId="{24B83837-4BF3-4E2B-BE2A-E629CDBA1483}" type="presParOf" srcId="{632D2B07-2480-48BC-99EE-5CEF9DF5C667}" destId="{503EE7D5-5865-4D54-A05C-3ECF8C994F4C}" srcOrd="1" destOrd="0" presId="urn:microsoft.com/office/officeart/2005/8/layout/balance1"/>
    <dgm:cxn modelId="{E1979FB7-2D10-44D9-A79D-A550316CFDEE}" type="presParOf" srcId="{632D2B07-2480-48BC-99EE-5CEF9DF5C667}" destId="{38B4A847-D7F4-4B2B-AC87-7EDEE5D3D4D2}" srcOrd="2" destOrd="0" presId="urn:microsoft.com/office/officeart/2005/8/layout/balance1"/>
    <dgm:cxn modelId="{AD8911E1-32DA-4E88-A39F-13350A10C072}" type="presParOf" srcId="{632D2B07-2480-48BC-99EE-5CEF9DF5C667}" destId="{FF20FC42-819E-43DF-A525-514336E69C88}" srcOrd="3" destOrd="0" presId="urn:microsoft.com/office/officeart/2005/8/layout/balance1"/>
    <dgm:cxn modelId="{CCF88D99-08D8-4797-9CF0-592587682B06}" type="presParOf" srcId="{632D2B07-2480-48BC-99EE-5CEF9DF5C667}" destId="{4BA35849-3507-4EDF-B2E5-26D67D1E67CB}" srcOrd="4" destOrd="0" presId="urn:microsoft.com/office/officeart/2005/8/layout/balance1"/>
    <dgm:cxn modelId="{4D1CF48C-D370-4DFF-A3C9-62FD2A46F16C}" type="presParOf" srcId="{632D2B07-2480-48BC-99EE-5CEF9DF5C667}" destId="{D1673BEE-A989-4B4A-AC1F-EE441063C1C1}" srcOrd="5" destOrd="0" presId="urn:microsoft.com/office/officeart/2005/8/layout/balance1"/>
    <dgm:cxn modelId="{9D1EB161-A236-49CC-81AA-6261FCAB8EC6}" type="presParOf" srcId="{632D2B07-2480-48BC-99EE-5CEF9DF5C667}" destId="{3EE28817-AC2F-47C8-BCAB-5A97B171CB53}" srcOrd="6" destOrd="0" presId="urn:microsoft.com/office/officeart/2005/8/layout/balance1"/>
    <dgm:cxn modelId="{77F22430-D799-46A8-B134-0DF3D21910CE}" type="presParOf" srcId="{632D2B07-2480-48BC-99EE-5CEF9DF5C667}" destId="{8466FF16-ECF1-469D-9A29-5A7AABC5BAED}" srcOrd="7" destOrd="0" presId="urn:microsoft.com/office/officeart/2005/8/layout/balance1"/>
    <dgm:cxn modelId="{D26FCC0B-0B8D-4E6A-9B02-DDDB8BC4339F}" type="presParOf" srcId="{632D2B07-2480-48BC-99EE-5CEF9DF5C667}" destId="{9CDB4344-A572-4C95-84CD-D5D83B6CDF4D}" srcOrd="8" destOrd="0" presId="urn:microsoft.com/office/officeart/2005/8/layout/balanc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ACE77-F9A0-4729-B5BA-BAC6550FE0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146D7C-FC8E-429D-832E-CDA43893BF57}">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pPr rtl="0">
            <a:spcBef>
              <a:spcPts val="600"/>
            </a:spcBef>
          </a:pPr>
          <a:r>
            <a:rPr lang="en-US" sz="2800" dirty="0" smtClean="0">
              <a:solidFill>
                <a:schemeClr val="tx1"/>
              </a:solidFill>
              <a:latin typeface="Arial" panose="020B0604020202020204" pitchFamily="34" charset="0"/>
              <a:cs typeface="Arial" panose="020B0604020202020204" pitchFamily="34" charset="0"/>
            </a:rPr>
            <a:t>JLARC recommendations to improve services in Virginia included:</a:t>
          </a:r>
          <a:endParaRPr lang="en-US" sz="2800" dirty="0">
            <a:solidFill>
              <a:schemeClr val="tx1"/>
            </a:solidFill>
            <a:latin typeface="Arial" panose="020B0604020202020204" pitchFamily="34" charset="0"/>
            <a:cs typeface="Arial" panose="020B0604020202020204" pitchFamily="34" charset="0"/>
          </a:endParaRPr>
        </a:p>
      </dgm:t>
    </dgm:pt>
    <dgm:pt modelId="{120A82AE-4AB3-4D91-8CCD-6D47F7CDEC4E}" type="parTrans" cxnId="{2816DA71-E96F-4C47-9BC0-C204D248A5F3}">
      <dgm:prSet/>
      <dgm:spPr/>
      <dgm:t>
        <a:bodyPr/>
        <a:lstStyle/>
        <a:p>
          <a:endParaRPr lang="en-US"/>
        </a:p>
      </dgm:t>
    </dgm:pt>
    <dgm:pt modelId="{2A75FBAD-C4CD-4492-94A9-77639E4962A7}" type="sibTrans" cxnId="{2816DA71-E96F-4C47-9BC0-C204D248A5F3}">
      <dgm:prSet/>
      <dgm:spPr/>
      <dgm:t>
        <a:bodyPr/>
        <a:lstStyle/>
        <a:p>
          <a:endParaRPr lang="en-US"/>
        </a:p>
      </dgm:t>
    </dgm:pt>
    <dgm:pt modelId="{AD87FE57-A842-4EE4-AB9B-C8EAE58A4B3E}">
      <dgm:prSet custT="1"/>
      <dgm:spPr/>
      <dgm:t>
        <a:bodyPr/>
        <a:lstStyle/>
        <a:p>
          <a:pPr marL="404813" indent="-404813" rtl="0">
            <a:lnSpc>
              <a:spcPct val="110000"/>
            </a:lnSpc>
            <a:spcBef>
              <a:spcPct val="0"/>
            </a:spcBef>
            <a:spcAft>
              <a:spcPts val="0"/>
            </a:spcAft>
          </a:pPr>
          <a:r>
            <a:rPr lang="en-US" sz="2800" dirty="0" smtClean="0">
              <a:latin typeface="Arial" panose="020B0604020202020204" pitchFamily="34" charset="0"/>
              <a:cs typeface="Arial" panose="020B0604020202020204" pitchFamily="34" charset="0"/>
            </a:rPr>
            <a:t>Improving access to screening and early diagnosis</a:t>
          </a:r>
          <a:endParaRPr lang="en-US" sz="2800" dirty="0">
            <a:latin typeface="Arial" panose="020B0604020202020204" pitchFamily="34" charset="0"/>
            <a:cs typeface="Arial" panose="020B0604020202020204" pitchFamily="34" charset="0"/>
          </a:endParaRPr>
        </a:p>
      </dgm:t>
    </dgm:pt>
    <dgm:pt modelId="{1BDDCEB0-8844-4472-8341-02528202304B}" type="parTrans" cxnId="{30DAD0BB-2ED7-4B89-A9D0-0088BA6C9340}">
      <dgm:prSet/>
      <dgm:spPr/>
      <dgm:t>
        <a:bodyPr/>
        <a:lstStyle/>
        <a:p>
          <a:endParaRPr lang="en-US"/>
        </a:p>
      </dgm:t>
    </dgm:pt>
    <dgm:pt modelId="{5AAD36A0-504E-4F61-AD06-CE4E2476A32B}" type="sibTrans" cxnId="{30DAD0BB-2ED7-4B89-A9D0-0088BA6C9340}">
      <dgm:prSet/>
      <dgm:spPr/>
      <dgm:t>
        <a:bodyPr/>
        <a:lstStyle/>
        <a:p>
          <a:endParaRPr lang="en-US"/>
        </a:p>
      </dgm:t>
    </dgm:pt>
    <dgm:pt modelId="{DC394147-AC5E-4CCD-A5EF-FB0F91F9C153}">
      <dgm:prSet custT="1"/>
      <dgm:spPr/>
      <dgm:t>
        <a:bodyPr/>
        <a:lstStyle/>
        <a:p>
          <a:pPr marL="404813" indent="-404813" rtl="0">
            <a:lnSpc>
              <a:spcPct val="120000"/>
            </a:lnSpc>
            <a:spcBef>
              <a:spcPct val="0"/>
            </a:spcBef>
            <a:spcAft>
              <a:spcPts val="0"/>
            </a:spcAft>
          </a:pPr>
          <a:r>
            <a:rPr lang="en-US" sz="2800" dirty="0" smtClean="0">
              <a:latin typeface="Arial" panose="020B0604020202020204" pitchFamily="34" charset="0"/>
              <a:cs typeface="Arial" panose="020B0604020202020204" pitchFamily="34" charset="0"/>
            </a:rPr>
            <a:t>Enhancing early intervention and treatment of children with ASDs</a:t>
          </a:r>
          <a:endParaRPr lang="en-US" sz="2800" dirty="0">
            <a:latin typeface="Arial" panose="020B0604020202020204" pitchFamily="34" charset="0"/>
            <a:cs typeface="Arial" panose="020B0604020202020204" pitchFamily="34" charset="0"/>
          </a:endParaRPr>
        </a:p>
      </dgm:t>
    </dgm:pt>
    <dgm:pt modelId="{C30AFC48-6D21-41C7-92B7-85032E4AFC79}" type="parTrans" cxnId="{0CC8EE39-93F4-459F-B2FE-9E274AFCB4AA}">
      <dgm:prSet/>
      <dgm:spPr/>
      <dgm:t>
        <a:bodyPr/>
        <a:lstStyle/>
        <a:p>
          <a:endParaRPr lang="en-US"/>
        </a:p>
      </dgm:t>
    </dgm:pt>
    <dgm:pt modelId="{CAEAAA74-9C69-4B49-89E7-4034F3BE66C4}" type="sibTrans" cxnId="{0CC8EE39-93F4-459F-B2FE-9E274AFCB4AA}">
      <dgm:prSet/>
      <dgm:spPr/>
      <dgm:t>
        <a:bodyPr/>
        <a:lstStyle/>
        <a:p>
          <a:endParaRPr lang="en-US"/>
        </a:p>
      </dgm:t>
    </dgm:pt>
    <dgm:pt modelId="{D9FFAD80-8439-46EE-B3D8-E2C017BC7A4B}">
      <dgm:prSet custT="1"/>
      <dgm:spPr/>
      <dgm:t>
        <a:bodyPr/>
        <a:lstStyle/>
        <a:p>
          <a:pPr marL="404813" indent="-404813" rtl="0">
            <a:lnSpc>
              <a:spcPct val="120000"/>
            </a:lnSpc>
            <a:spcBef>
              <a:spcPct val="0"/>
            </a:spcBef>
            <a:spcAft>
              <a:spcPts val="0"/>
            </a:spcAft>
          </a:pPr>
          <a:r>
            <a:rPr lang="en-US" sz="2800" dirty="0" smtClean="0">
              <a:latin typeface="Arial" panose="020B0604020202020204" pitchFamily="34" charset="0"/>
              <a:cs typeface="Arial" panose="020B0604020202020204" pitchFamily="34" charset="0"/>
            </a:rPr>
            <a:t>Improving educational services for children and youth with disabilities, including ASDs</a:t>
          </a:r>
          <a:endParaRPr lang="en-US" sz="2800" dirty="0">
            <a:latin typeface="Arial" panose="020B0604020202020204" pitchFamily="34" charset="0"/>
            <a:cs typeface="Arial" panose="020B0604020202020204" pitchFamily="34" charset="0"/>
          </a:endParaRPr>
        </a:p>
      </dgm:t>
    </dgm:pt>
    <dgm:pt modelId="{7674DC61-F25D-4A25-AE19-4D63547DBDBB}" type="parTrans" cxnId="{073F451F-45FE-4354-A85B-861572760841}">
      <dgm:prSet/>
      <dgm:spPr/>
      <dgm:t>
        <a:bodyPr/>
        <a:lstStyle/>
        <a:p>
          <a:endParaRPr lang="en-US"/>
        </a:p>
      </dgm:t>
    </dgm:pt>
    <dgm:pt modelId="{22754252-3DE6-4554-BA52-2681DCAD1643}" type="sibTrans" cxnId="{073F451F-45FE-4354-A85B-861572760841}">
      <dgm:prSet/>
      <dgm:spPr/>
      <dgm:t>
        <a:bodyPr/>
        <a:lstStyle/>
        <a:p>
          <a:endParaRPr lang="en-US"/>
        </a:p>
      </dgm:t>
    </dgm:pt>
    <dgm:pt modelId="{F37BF5EE-D1B2-46CF-A50D-FB7D40BAFA74}">
      <dgm:prSet/>
      <dgm:spPr/>
      <dgm:t>
        <a:bodyPr/>
        <a:lstStyle/>
        <a:p>
          <a:pPr marL="228600" indent="0" rtl="0">
            <a:lnSpc>
              <a:spcPct val="90000"/>
            </a:lnSpc>
            <a:spcBef>
              <a:spcPct val="0"/>
            </a:spcBef>
            <a:spcAft>
              <a:spcPct val="20000"/>
            </a:spcAft>
          </a:pPr>
          <a:endParaRPr lang="en-US" sz="2600" dirty="0"/>
        </a:p>
      </dgm:t>
    </dgm:pt>
    <dgm:pt modelId="{C6D9616E-035C-4101-9527-D56D2DF3F514}" type="parTrans" cxnId="{9B2E6A8E-B3A4-43DD-BEB0-20C38434C680}">
      <dgm:prSet/>
      <dgm:spPr/>
      <dgm:t>
        <a:bodyPr/>
        <a:lstStyle/>
        <a:p>
          <a:endParaRPr lang="en-US"/>
        </a:p>
      </dgm:t>
    </dgm:pt>
    <dgm:pt modelId="{1364AA2A-1C9F-4D25-900D-D6D20D7D3472}" type="sibTrans" cxnId="{9B2E6A8E-B3A4-43DD-BEB0-20C38434C680}">
      <dgm:prSet/>
      <dgm:spPr/>
      <dgm:t>
        <a:bodyPr/>
        <a:lstStyle/>
        <a:p>
          <a:endParaRPr lang="en-US"/>
        </a:p>
      </dgm:t>
    </dgm:pt>
    <dgm:pt modelId="{4B6B5558-D528-4325-815F-78227B7FBFE0}">
      <dgm:prSet custT="1"/>
      <dgm:spPr/>
      <dgm:t>
        <a:bodyPr/>
        <a:lstStyle/>
        <a:p>
          <a:pPr marL="404813" indent="-404813" rtl="0">
            <a:lnSpc>
              <a:spcPct val="110000"/>
            </a:lnSpc>
            <a:spcBef>
              <a:spcPts val="600"/>
            </a:spcBef>
            <a:spcAft>
              <a:spcPts val="0"/>
            </a:spcAft>
          </a:pPr>
          <a:r>
            <a:rPr lang="en-US" sz="2800" dirty="0" smtClean="0">
              <a:latin typeface="Arial" panose="020B0604020202020204" pitchFamily="34" charset="0"/>
              <a:cs typeface="Arial" panose="020B0604020202020204" pitchFamily="34" charset="0"/>
            </a:rPr>
            <a:t>Identifying a single point of entry for access to all services in the state needed for those with a developmental disability, including ASDs</a:t>
          </a:r>
          <a:endParaRPr lang="en-US" sz="2800" dirty="0">
            <a:latin typeface="Arial" panose="020B0604020202020204" pitchFamily="34" charset="0"/>
            <a:cs typeface="Arial" panose="020B0604020202020204" pitchFamily="34" charset="0"/>
          </a:endParaRPr>
        </a:p>
      </dgm:t>
    </dgm:pt>
    <dgm:pt modelId="{D89244B0-4042-49E5-A417-631C9B63AE81}" type="parTrans" cxnId="{38DE1918-EF0D-4D09-949B-0572C8BE6F5B}">
      <dgm:prSet/>
      <dgm:spPr/>
      <dgm:t>
        <a:bodyPr/>
        <a:lstStyle/>
        <a:p>
          <a:endParaRPr lang="en-US"/>
        </a:p>
      </dgm:t>
    </dgm:pt>
    <dgm:pt modelId="{E0F57CD3-EC2B-43A1-8192-68EB13C33EC7}" type="sibTrans" cxnId="{38DE1918-EF0D-4D09-949B-0572C8BE6F5B}">
      <dgm:prSet/>
      <dgm:spPr/>
      <dgm:t>
        <a:bodyPr/>
        <a:lstStyle/>
        <a:p>
          <a:endParaRPr lang="en-US"/>
        </a:p>
      </dgm:t>
    </dgm:pt>
    <dgm:pt modelId="{D5E40CE2-9A57-4A78-8412-D37B6A68F099}">
      <dgm:prSet custT="1"/>
      <dgm:spPr/>
      <dgm:t>
        <a:bodyPr/>
        <a:lstStyle/>
        <a:p>
          <a:pPr marL="114300" indent="0" rtl="0">
            <a:lnSpc>
              <a:spcPct val="110000"/>
            </a:lnSpc>
            <a:spcBef>
              <a:spcPts val="600"/>
            </a:spcBef>
            <a:spcAft>
              <a:spcPts val="0"/>
            </a:spcAft>
          </a:pPr>
          <a:endParaRPr lang="en-US" sz="1400" dirty="0">
            <a:latin typeface="Arial" panose="020B0604020202020204" pitchFamily="34" charset="0"/>
            <a:cs typeface="Arial" panose="020B0604020202020204" pitchFamily="34" charset="0"/>
          </a:endParaRPr>
        </a:p>
      </dgm:t>
    </dgm:pt>
    <dgm:pt modelId="{072ABCB0-CA52-44B5-AB01-1A15BE4452C3}" type="parTrans" cxnId="{27439B28-3F2F-4B5F-84BB-496806B775CC}">
      <dgm:prSet/>
      <dgm:spPr/>
      <dgm:t>
        <a:bodyPr/>
        <a:lstStyle/>
        <a:p>
          <a:endParaRPr lang="en-US"/>
        </a:p>
      </dgm:t>
    </dgm:pt>
    <dgm:pt modelId="{3AD6436B-3C49-4903-995C-30BAC8BFFB4F}" type="sibTrans" cxnId="{27439B28-3F2F-4B5F-84BB-496806B775CC}">
      <dgm:prSet/>
      <dgm:spPr/>
      <dgm:t>
        <a:bodyPr/>
        <a:lstStyle/>
        <a:p>
          <a:endParaRPr lang="en-US"/>
        </a:p>
      </dgm:t>
    </dgm:pt>
    <dgm:pt modelId="{D5945C01-DE81-43F6-AF48-7EC4BD393C1A}" type="pres">
      <dgm:prSet presAssocID="{2D0ACE77-F9A0-4729-B5BA-BAC6550FE0FA}" presName="linear" presStyleCnt="0">
        <dgm:presLayoutVars>
          <dgm:animLvl val="lvl"/>
          <dgm:resizeHandles val="exact"/>
        </dgm:presLayoutVars>
      </dgm:prSet>
      <dgm:spPr/>
      <dgm:t>
        <a:bodyPr/>
        <a:lstStyle/>
        <a:p>
          <a:endParaRPr lang="en-US"/>
        </a:p>
      </dgm:t>
    </dgm:pt>
    <dgm:pt modelId="{8D195E67-0F5C-483F-B8D8-A5808A1A6298}" type="pres">
      <dgm:prSet presAssocID="{D3146D7C-FC8E-429D-832E-CDA43893BF57}" presName="parentText" presStyleLbl="node1" presStyleIdx="0" presStyleCnt="1" custScaleY="153284" custLinFactNeighborX="0" custLinFactNeighborY="-470">
        <dgm:presLayoutVars>
          <dgm:chMax val="0"/>
          <dgm:bulletEnabled val="1"/>
        </dgm:presLayoutVars>
      </dgm:prSet>
      <dgm:spPr/>
      <dgm:t>
        <a:bodyPr/>
        <a:lstStyle/>
        <a:p>
          <a:endParaRPr lang="en-US"/>
        </a:p>
      </dgm:t>
    </dgm:pt>
    <dgm:pt modelId="{F1FD1D46-56C3-495B-B454-5280D324F643}" type="pres">
      <dgm:prSet presAssocID="{D3146D7C-FC8E-429D-832E-CDA43893BF57}" presName="childText" presStyleLbl="revTx" presStyleIdx="0" presStyleCnt="1" custScaleY="122405">
        <dgm:presLayoutVars>
          <dgm:bulletEnabled val="1"/>
        </dgm:presLayoutVars>
      </dgm:prSet>
      <dgm:spPr/>
      <dgm:t>
        <a:bodyPr/>
        <a:lstStyle/>
        <a:p>
          <a:endParaRPr lang="en-US"/>
        </a:p>
      </dgm:t>
    </dgm:pt>
  </dgm:ptLst>
  <dgm:cxnLst>
    <dgm:cxn modelId="{DC8C636C-3410-48CC-BFE6-080CC70850A4}" type="presOf" srcId="{F37BF5EE-D1B2-46CF-A50D-FB7D40BAFA74}" destId="{F1FD1D46-56C3-495B-B454-5280D324F643}" srcOrd="0" destOrd="5" presId="urn:microsoft.com/office/officeart/2005/8/layout/vList2"/>
    <dgm:cxn modelId="{9B2E6A8E-B3A4-43DD-BEB0-20C38434C680}" srcId="{D3146D7C-FC8E-429D-832E-CDA43893BF57}" destId="{F37BF5EE-D1B2-46CF-A50D-FB7D40BAFA74}" srcOrd="5" destOrd="0" parTransId="{C6D9616E-035C-4101-9527-D56D2DF3F514}" sibTransId="{1364AA2A-1C9F-4D25-900D-D6D20D7D3472}"/>
    <dgm:cxn modelId="{7CF331C1-E902-4979-AF2A-53ADB2AEBD1E}" type="presOf" srcId="{4B6B5558-D528-4325-815F-78227B7FBFE0}" destId="{F1FD1D46-56C3-495B-B454-5280D324F643}" srcOrd="0" destOrd="1" presId="urn:microsoft.com/office/officeart/2005/8/layout/vList2"/>
    <dgm:cxn modelId="{3ABB8FA6-AF6C-401A-B9C9-F11AA8D70416}" type="presOf" srcId="{2D0ACE77-F9A0-4729-B5BA-BAC6550FE0FA}" destId="{D5945C01-DE81-43F6-AF48-7EC4BD393C1A}" srcOrd="0" destOrd="0" presId="urn:microsoft.com/office/officeart/2005/8/layout/vList2"/>
    <dgm:cxn modelId="{27439B28-3F2F-4B5F-84BB-496806B775CC}" srcId="{D3146D7C-FC8E-429D-832E-CDA43893BF57}" destId="{D5E40CE2-9A57-4A78-8412-D37B6A68F099}" srcOrd="0" destOrd="0" parTransId="{072ABCB0-CA52-44B5-AB01-1A15BE4452C3}" sibTransId="{3AD6436B-3C49-4903-995C-30BAC8BFFB4F}"/>
    <dgm:cxn modelId="{073F451F-45FE-4354-A85B-861572760841}" srcId="{D3146D7C-FC8E-429D-832E-CDA43893BF57}" destId="{D9FFAD80-8439-46EE-B3D8-E2C017BC7A4B}" srcOrd="4" destOrd="0" parTransId="{7674DC61-F25D-4A25-AE19-4D63547DBDBB}" sibTransId="{22754252-3DE6-4554-BA52-2681DCAD1643}"/>
    <dgm:cxn modelId="{38DE1918-EF0D-4D09-949B-0572C8BE6F5B}" srcId="{D3146D7C-FC8E-429D-832E-CDA43893BF57}" destId="{4B6B5558-D528-4325-815F-78227B7FBFE0}" srcOrd="1" destOrd="0" parTransId="{D89244B0-4042-49E5-A417-631C9B63AE81}" sibTransId="{E0F57CD3-EC2B-43A1-8192-68EB13C33EC7}"/>
    <dgm:cxn modelId="{84E19C80-B1D0-4211-8BB5-FEC808715E54}" type="presOf" srcId="{DC394147-AC5E-4CCD-A5EF-FB0F91F9C153}" destId="{F1FD1D46-56C3-495B-B454-5280D324F643}" srcOrd="0" destOrd="3" presId="urn:microsoft.com/office/officeart/2005/8/layout/vList2"/>
    <dgm:cxn modelId="{0CC8EE39-93F4-459F-B2FE-9E274AFCB4AA}" srcId="{D3146D7C-FC8E-429D-832E-CDA43893BF57}" destId="{DC394147-AC5E-4CCD-A5EF-FB0F91F9C153}" srcOrd="3" destOrd="0" parTransId="{C30AFC48-6D21-41C7-92B7-85032E4AFC79}" sibTransId="{CAEAAA74-9C69-4B49-89E7-4034F3BE66C4}"/>
    <dgm:cxn modelId="{30DAD0BB-2ED7-4B89-A9D0-0088BA6C9340}" srcId="{D3146D7C-FC8E-429D-832E-CDA43893BF57}" destId="{AD87FE57-A842-4EE4-AB9B-C8EAE58A4B3E}" srcOrd="2" destOrd="0" parTransId="{1BDDCEB0-8844-4472-8341-02528202304B}" sibTransId="{5AAD36A0-504E-4F61-AD06-CE4E2476A32B}"/>
    <dgm:cxn modelId="{F2F75FB4-0586-45BB-B774-7D88A3BBED51}" type="presOf" srcId="{AD87FE57-A842-4EE4-AB9B-C8EAE58A4B3E}" destId="{F1FD1D46-56C3-495B-B454-5280D324F643}" srcOrd="0" destOrd="2" presId="urn:microsoft.com/office/officeart/2005/8/layout/vList2"/>
    <dgm:cxn modelId="{481F0C44-4105-4486-9C6F-0229553C0B4D}" type="presOf" srcId="{D9FFAD80-8439-46EE-B3D8-E2C017BC7A4B}" destId="{F1FD1D46-56C3-495B-B454-5280D324F643}" srcOrd="0" destOrd="4" presId="urn:microsoft.com/office/officeart/2005/8/layout/vList2"/>
    <dgm:cxn modelId="{C70E711E-0EB4-4419-AA2F-41087053C5C8}" type="presOf" srcId="{D5E40CE2-9A57-4A78-8412-D37B6A68F099}" destId="{F1FD1D46-56C3-495B-B454-5280D324F643}" srcOrd="0" destOrd="0" presId="urn:microsoft.com/office/officeart/2005/8/layout/vList2"/>
    <dgm:cxn modelId="{2816DA71-E96F-4C47-9BC0-C204D248A5F3}" srcId="{2D0ACE77-F9A0-4729-B5BA-BAC6550FE0FA}" destId="{D3146D7C-FC8E-429D-832E-CDA43893BF57}" srcOrd="0" destOrd="0" parTransId="{120A82AE-4AB3-4D91-8CCD-6D47F7CDEC4E}" sibTransId="{2A75FBAD-C4CD-4492-94A9-77639E4962A7}"/>
    <dgm:cxn modelId="{58383578-CDC9-4DD3-B7A3-CA157B63DB1D}" type="presOf" srcId="{D3146D7C-FC8E-429D-832E-CDA43893BF57}" destId="{8D195E67-0F5C-483F-B8D8-A5808A1A6298}" srcOrd="0" destOrd="0" presId="urn:microsoft.com/office/officeart/2005/8/layout/vList2"/>
    <dgm:cxn modelId="{C07BB323-4011-419C-9CE1-6787FFAE4CF2}" type="presParOf" srcId="{D5945C01-DE81-43F6-AF48-7EC4BD393C1A}" destId="{8D195E67-0F5C-483F-B8D8-A5808A1A6298}" srcOrd="0" destOrd="0" presId="urn:microsoft.com/office/officeart/2005/8/layout/vList2"/>
    <dgm:cxn modelId="{FFAD2503-F325-479D-ADBE-973ABAD673EB}" type="presParOf" srcId="{D5945C01-DE81-43F6-AF48-7EC4BD393C1A}" destId="{F1FD1D46-56C3-495B-B454-5280D324F643}" srcOrd="1"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EB0DB-E7D9-42C4-A5B8-1D2F968D92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AD31D6-08FB-45FF-BB11-144EC6339078}">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pPr rtl="0"/>
          <a:r>
            <a:rPr lang="en-US" sz="2800" dirty="0" smtClean="0">
              <a:solidFill>
                <a:schemeClr val="tx1"/>
              </a:solidFill>
              <a:latin typeface="Arial" panose="020B0604020202020204" pitchFamily="34" charset="0"/>
              <a:cs typeface="Arial" panose="020B0604020202020204" pitchFamily="34" charset="0"/>
            </a:rPr>
            <a:t>Agency representatives collaborated to address administrative issues and challenges including:</a:t>
          </a:r>
          <a:endParaRPr lang="en-US" sz="2800" dirty="0">
            <a:solidFill>
              <a:schemeClr val="tx1"/>
            </a:solidFill>
            <a:latin typeface="Arial" panose="020B0604020202020204" pitchFamily="34" charset="0"/>
            <a:cs typeface="Arial" panose="020B0604020202020204" pitchFamily="34" charset="0"/>
          </a:endParaRPr>
        </a:p>
      </dgm:t>
    </dgm:pt>
    <dgm:pt modelId="{01E53C2C-F395-4269-AFF7-CF8C3881334E}" type="parTrans" cxnId="{A5AD5161-4CE6-4899-B45B-AFC4C1C541A2}">
      <dgm:prSet/>
      <dgm:spPr/>
      <dgm:t>
        <a:bodyPr/>
        <a:lstStyle/>
        <a:p>
          <a:endParaRPr lang="en-US"/>
        </a:p>
      </dgm:t>
    </dgm:pt>
    <dgm:pt modelId="{15FF0440-901D-437A-98FF-610E7707E0C0}" type="sibTrans" cxnId="{A5AD5161-4CE6-4899-B45B-AFC4C1C541A2}">
      <dgm:prSet/>
      <dgm:spPr/>
      <dgm:t>
        <a:bodyPr/>
        <a:lstStyle/>
        <a:p>
          <a:endParaRPr lang="en-US"/>
        </a:p>
      </dgm:t>
    </dgm:pt>
    <dgm:pt modelId="{D399139C-EFEF-43F8-99E6-7DF363E6DD10}">
      <dgm:prSet custT="1"/>
      <dgm:spPr>
        <a:noFill/>
      </dgm:spPr>
      <dgm:t>
        <a:bodyPr/>
        <a:lstStyle/>
        <a:p>
          <a:pPr marL="396875" indent="-396875" rtl="0">
            <a:lnSpc>
              <a:spcPct val="110000"/>
            </a:lnSpc>
            <a:spcAft>
              <a:spcPts val="0"/>
            </a:spcAft>
          </a:pPr>
          <a:r>
            <a:rPr lang="en-US" sz="2800" dirty="0" smtClean="0">
              <a:latin typeface="Arial" panose="020B0604020202020204" pitchFamily="34" charset="0"/>
              <a:cs typeface="Arial" panose="020B0604020202020204" pitchFamily="34" charset="0"/>
            </a:rPr>
            <a:t>Transparency in the referral and consent process</a:t>
          </a:r>
          <a:endParaRPr lang="en-US" sz="2800" dirty="0">
            <a:latin typeface="Arial" panose="020B0604020202020204" pitchFamily="34" charset="0"/>
            <a:cs typeface="Arial" panose="020B0604020202020204" pitchFamily="34" charset="0"/>
          </a:endParaRPr>
        </a:p>
      </dgm:t>
    </dgm:pt>
    <dgm:pt modelId="{730594D6-3125-45C2-9DB3-92036F16C544}" type="parTrans" cxnId="{360D4D03-FC26-4B0D-AD42-309BB54263DD}">
      <dgm:prSet/>
      <dgm:spPr/>
      <dgm:t>
        <a:bodyPr/>
        <a:lstStyle/>
        <a:p>
          <a:endParaRPr lang="en-US"/>
        </a:p>
      </dgm:t>
    </dgm:pt>
    <dgm:pt modelId="{F3DC7FBC-9288-4455-8C6E-6BA2735E7242}" type="sibTrans" cxnId="{360D4D03-FC26-4B0D-AD42-309BB54263DD}">
      <dgm:prSet/>
      <dgm:spPr/>
      <dgm:t>
        <a:bodyPr/>
        <a:lstStyle/>
        <a:p>
          <a:endParaRPr lang="en-US"/>
        </a:p>
      </dgm:t>
    </dgm:pt>
    <dgm:pt modelId="{F5E3BD9F-AEDF-4382-94DE-55F545C812E2}">
      <dgm:prSet custT="1"/>
      <dgm:spPr>
        <a:noFill/>
      </dgm:spPr>
      <dgm:t>
        <a:bodyPr/>
        <a:lstStyle/>
        <a:p>
          <a:pPr marL="396875" indent="-396875" rtl="0">
            <a:lnSpc>
              <a:spcPct val="110000"/>
            </a:lnSpc>
            <a:spcAft>
              <a:spcPts val="0"/>
            </a:spcAft>
          </a:pPr>
          <a:r>
            <a:rPr lang="en-US" sz="2800" dirty="0" smtClean="0">
              <a:latin typeface="Arial" panose="020B0604020202020204" pitchFamily="34" charset="0"/>
              <a:cs typeface="Arial" panose="020B0604020202020204" pitchFamily="34" charset="0"/>
            </a:rPr>
            <a:t>Establishing and maintaining clarity regarding agency roles</a:t>
          </a:r>
          <a:endParaRPr lang="en-US" sz="2800" dirty="0">
            <a:latin typeface="Arial" panose="020B0604020202020204" pitchFamily="34" charset="0"/>
            <a:cs typeface="Arial" panose="020B0604020202020204" pitchFamily="34" charset="0"/>
          </a:endParaRPr>
        </a:p>
      </dgm:t>
    </dgm:pt>
    <dgm:pt modelId="{668C0BB1-AE62-4C3F-B37C-D17465E42B04}" type="parTrans" cxnId="{49862A3A-27D8-43C9-AF97-F14BCC733A86}">
      <dgm:prSet/>
      <dgm:spPr/>
      <dgm:t>
        <a:bodyPr/>
        <a:lstStyle/>
        <a:p>
          <a:endParaRPr lang="en-US"/>
        </a:p>
      </dgm:t>
    </dgm:pt>
    <dgm:pt modelId="{30BF0159-B7BC-4EDB-B06D-63EDA69640B2}" type="sibTrans" cxnId="{49862A3A-27D8-43C9-AF97-F14BCC733A86}">
      <dgm:prSet/>
      <dgm:spPr/>
      <dgm:t>
        <a:bodyPr/>
        <a:lstStyle/>
        <a:p>
          <a:endParaRPr lang="en-US"/>
        </a:p>
      </dgm:t>
    </dgm:pt>
    <dgm:pt modelId="{E2B5A65A-FC83-4CA9-AB35-AF5C3C267C53}">
      <dgm:prSet custT="1"/>
      <dgm:spPr>
        <a:noFill/>
      </dgm:spPr>
      <dgm:t>
        <a:bodyPr/>
        <a:lstStyle/>
        <a:p>
          <a:pPr marL="396875" indent="-396875" rtl="0">
            <a:lnSpc>
              <a:spcPct val="110000"/>
            </a:lnSpc>
            <a:spcAft>
              <a:spcPts val="0"/>
            </a:spcAft>
          </a:pPr>
          <a:r>
            <a:rPr lang="en-US" sz="2800" dirty="0" smtClean="0">
              <a:latin typeface="Arial" panose="020B0604020202020204" pitchFamily="34" charset="0"/>
              <a:cs typeface="Arial" panose="020B0604020202020204" pitchFamily="34" charset="0"/>
            </a:rPr>
            <a:t>Three-way release of information</a:t>
          </a:r>
          <a:endParaRPr lang="en-US" sz="2800" dirty="0">
            <a:latin typeface="Arial" panose="020B0604020202020204" pitchFamily="34" charset="0"/>
            <a:cs typeface="Arial" panose="020B0604020202020204" pitchFamily="34" charset="0"/>
          </a:endParaRPr>
        </a:p>
      </dgm:t>
    </dgm:pt>
    <dgm:pt modelId="{861C07A5-0486-4AAB-A1E8-6D02B1543CA4}" type="parTrans" cxnId="{131EAD12-AF91-4ECA-927E-C49D18B87870}">
      <dgm:prSet/>
      <dgm:spPr/>
      <dgm:t>
        <a:bodyPr/>
        <a:lstStyle/>
        <a:p>
          <a:endParaRPr lang="en-US"/>
        </a:p>
      </dgm:t>
    </dgm:pt>
    <dgm:pt modelId="{7265465A-902D-4242-A5EA-6EEFAB3ADBEC}" type="sibTrans" cxnId="{131EAD12-AF91-4ECA-927E-C49D18B87870}">
      <dgm:prSet/>
      <dgm:spPr/>
      <dgm:t>
        <a:bodyPr/>
        <a:lstStyle/>
        <a:p>
          <a:endParaRPr lang="en-US"/>
        </a:p>
      </dgm:t>
    </dgm:pt>
    <dgm:pt modelId="{993E53B9-D807-45CB-8793-F51DCB5D0611}">
      <dgm:prSet custT="1"/>
      <dgm:spPr>
        <a:noFill/>
      </dgm:spPr>
      <dgm:t>
        <a:bodyPr/>
        <a:lstStyle/>
        <a:p>
          <a:pPr marL="396875" indent="-396875" rtl="0">
            <a:lnSpc>
              <a:spcPct val="110000"/>
            </a:lnSpc>
            <a:spcAft>
              <a:spcPts val="0"/>
            </a:spcAft>
          </a:pPr>
          <a:r>
            <a:rPr lang="en-US" sz="2800" dirty="0" smtClean="0">
              <a:latin typeface="Arial" panose="020B0604020202020204" pitchFamily="34" charset="0"/>
              <a:cs typeface="Arial" panose="020B0604020202020204" pitchFamily="34" charset="0"/>
            </a:rPr>
            <a:t>Determining who owns the record</a:t>
          </a:r>
          <a:endParaRPr lang="en-US" sz="2800" dirty="0">
            <a:latin typeface="Arial" panose="020B0604020202020204" pitchFamily="34" charset="0"/>
            <a:cs typeface="Arial" panose="020B0604020202020204" pitchFamily="34" charset="0"/>
          </a:endParaRPr>
        </a:p>
      </dgm:t>
    </dgm:pt>
    <dgm:pt modelId="{17BA588D-2747-41E7-B43D-10EA65C75D39}" type="parTrans" cxnId="{2EA0B5EE-38C8-4324-8AFB-0AA905D05C63}">
      <dgm:prSet/>
      <dgm:spPr/>
      <dgm:t>
        <a:bodyPr/>
        <a:lstStyle/>
        <a:p>
          <a:endParaRPr lang="en-US"/>
        </a:p>
      </dgm:t>
    </dgm:pt>
    <dgm:pt modelId="{893D6F00-337D-4D2E-A1CD-F2EB615F84F8}" type="sibTrans" cxnId="{2EA0B5EE-38C8-4324-8AFB-0AA905D05C63}">
      <dgm:prSet/>
      <dgm:spPr/>
      <dgm:t>
        <a:bodyPr/>
        <a:lstStyle/>
        <a:p>
          <a:endParaRPr lang="en-US"/>
        </a:p>
      </dgm:t>
    </dgm:pt>
    <dgm:pt modelId="{36DBDE20-4F58-48A8-A79E-C4D27CC6EF85}">
      <dgm:prSet custT="1"/>
      <dgm:spPr>
        <a:noFill/>
      </dgm:spPr>
      <dgm:t>
        <a:bodyPr/>
        <a:lstStyle/>
        <a:p>
          <a:pPr marL="396875" indent="-396875" rtl="0">
            <a:lnSpc>
              <a:spcPct val="110000"/>
            </a:lnSpc>
            <a:spcAft>
              <a:spcPts val="0"/>
            </a:spcAft>
          </a:pPr>
          <a:r>
            <a:rPr lang="en-US" sz="2800" dirty="0" smtClean="0">
              <a:latin typeface="Arial" panose="020B0604020202020204" pitchFamily="34" charset="0"/>
              <a:cs typeface="Arial" panose="020B0604020202020204" pitchFamily="34" charset="0"/>
            </a:rPr>
            <a:t>Sustaining the effort and expanding training partners</a:t>
          </a:r>
          <a:endParaRPr lang="en-US" sz="2800" dirty="0">
            <a:latin typeface="Arial" panose="020B0604020202020204" pitchFamily="34" charset="0"/>
            <a:cs typeface="Arial" panose="020B0604020202020204" pitchFamily="34" charset="0"/>
          </a:endParaRPr>
        </a:p>
      </dgm:t>
    </dgm:pt>
    <dgm:pt modelId="{F4F7BFAF-9F90-4D9F-B9F5-E99AD2078E3E}" type="parTrans" cxnId="{76C68432-81E8-4758-89F1-7D98D7841011}">
      <dgm:prSet/>
      <dgm:spPr/>
      <dgm:t>
        <a:bodyPr/>
        <a:lstStyle/>
        <a:p>
          <a:endParaRPr lang="en-US"/>
        </a:p>
      </dgm:t>
    </dgm:pt>
    <dgm:pt modelId="{D6BD7291-08FE-46FD-9EDA-266D2F7949AB}" type="sibTrans" cxnId="{76C68432-81E8-4758-89F1-7D98D7841011}">
      <dgm:prSet/>
      <dgm:spPr/>
      <dgm:t>
        <a:bodyPr/>
        <a:lstStyle/>
        <a:p>
          <a:endParaRPr lang="en-US"/>
        </a:p>
      </dgm:t>
    </dgm:pt>
    <dgm:pt modelId="{629D2D5D-9CB5-4742-A585-59EED467124D}">
      <dgm:prSet custT="1"/>
      <dgm:spPr>
        <a:noFill/>
      </dgm:spPr>
      <dgm:t>
        <a:bodyPr/>
        <a:lstStyle/>
        <a:p>
          <a:pPr marL="396875" indent="-396875" rtl="0">
            <a:lnSpc>
              <a:spcPct val="110000"/>
            </a:lnSpc>
            <a:spcAft>
              <a:spcPts val="0"/>
            </a:spcAft>
          </a:pPr>
          <a:r>
            <a:rPr lang="en-US" sz="2800" dirty="0" smtClean="0">
              <a:latin typeface="Arial" panose="020B0604020202020204" pitchFamily="34" charset="0"/>
              <a:cs typeface="Arial" panose="020B0604020202020204" pitchFamily="34" charset="0"/>
            </a:rPr>
            <a:t>Funding to support expansion of the service</a:t>
          </a:r>
          <a:endParaRPr lang="en-US" sz="2800" dirty="0">
            <a:latin typeface="Arial" panose="020B0604020202020204" pitchFamily="34" charset="0"/>
            <a:cs typeface="Arial" panose="020B0604020202020204" pitchFamily="34" charset="0"/>
          </a:endParaRPr>
        </a:p>
      </dgm:t>
    </dgm:pt>
    <dgm:pt modelId="{31E35A55-E320-49A3-8408-42186E9A73BB}" type="parTrans" cxnId="{EA7CF729-020B-4BA7-90C8-490E2D6DC485}">
      <dgm:prSet/>
      <dgm:spPr/>
      <dgm:t>
        <a:bodyPr/>
        <a:lstStyle/>
        <a:p>
          <a:endParaRPr lang="en-US"/>
        </a:p>
      </dgm:t>
    </dgm:pt>
    <dgm:pt modelId="{B0F780ED-D74C-42FE-8EF2-012B5DB500C1}" type="sibTrans" cxnId="{EA7CF729-020B-4BA7-90C8-490E2D6DC485}">
      <dgm:prSet/>
      <dgm:spPr/>
      <dgm:t>
        <a:bodyPr/>
        <a:lstStyle/>
        <a:p>
          <a:endParaRPr lang="en-US"/>
        </a:p>
      </dgm:t>
    </dgm:pt>
    <dgm:pt modelId="{F4290459-9DD8-471C-B8FC-B2305CD4DDD1}">
      <dgm:prSet custT="1"/>
      <dgm:spPr>
        <a:noFill/>
      </dgm:spPr>
      <dgm:t>
        <a:bodyPr/>
        <a:lstStyle/>
        <a:p>
          <a:pPr marL="396875" indent="-396875" rtl="0">
            <a:lnSpc>
              <a:spcPct val="110000"/>
            </a:lnSpc>
            <a:spcAft>
              <a:spcPts val="0"/>
            </a:spcAft>
          </a:pPr>
          <a:endParaRPr lang="en-US" sz="1400" dirty="0">
            <a:latin typeface="Arial" panose="020B0604020202020204" pitchFamily="34" charset="0"/>
            <a:cs typeface="Arial" panose="020B0604020202020204" pitchFamily="34" charset="0"/>
          </a:endParaRPr>
        </a:p>
      </dgm:t>
    </dgm:pt>
    <dgm:pt modelId="{7D0C2741-C50C-4B2B-9CDB-DB0F45501353}" type="parTrans" cxnId="{7CD44479-199B-4BBC-8D32-54FB7F957727}">
      <dgm:prSet/>
      <dgm:spPr/>
      <dgm:t>
        <a:bodyPr/>
        <a:lstStyle/>
        <a:p>
          <a:endParaRPr lang="en-US"/>
        </a:p>
      </dgm:t>
    </dgm:pt>
    <dgm:pt modelId="{B3B4F72E-CC3C-4386-84DD-B0F40321B668}" type="sibTrans" cxnId="{7CD44479-199B-4BBC-8D32-54FB7F957727}">
      <dgm:prSet/>
      <dgm:spPr/>
      <dgm:t>
        <a:bodyPr/>
        <a:lstStyle/>
        <a:p>
          <a:endParaRPr lang="en-US"/>
        </a:p>
      </dgm:t>
    </dgm:pt>
    <dgm:pt modelId="{FF4289B4-3B15-4DE9-828B-F4E005EDE8A4}" type="pres">
      <dgm:prSet presAssocID="{398EB0DB-E7D9-42C4-A5B8-1D2F968D925E}" presName="linear" presStyleCnt="0">
        <dgm:presLayoutVars>
          <dgm:animLvl val="lvl"/>
          <dgm:resizeHandles val="exact"/>
        </dgm:presLayoutVars>
      </dgm:prSet>
      <dgm:spPr/>
      <dgm:t>
        <a:bodyPr/>
        <a:lstStyle/>
        <a:p>
          <a:endParaRPr lang="en-US"/>
        </a:p>
      </dgm:t>
    </dgm:pt>
    <dgm:pt modelId="{23D3428A-AA77-4A1E-9D09-C41E974D3019}" type="pres">
      <dgm:prSet presAssocID="{54AD31D6-08FB-45FF-BB11-144EC6339078}" presName="parentText" presStyleLbl="node1" presStyleIdx="0" presStyleCnt="1" custScaleX="97603">
        <dgm:presLayoutVars>
          <dgm:chMax val="0"/>
          <dgm:bulletEnabled val="1"/>
        </dgm:presLayoutVars>
      </dgm:prSet>
      <dgm:spPr/>
      <dgm:t>
        <a:bodyPr/>
        <a:lstStyle/>
        <a:p>
          <a:endParaRPr lang="en-US"/>
        </a:p>
      </dgm:t>
    </dgm:pt>
    <dgm:pt modelId="{295C0BFF-E2EB-4E66-AC5F-1141CEE41063}" type="pres">
      <dgm:prSet presAssocID="{54AD31D6-08FB-45FF-BB11-144EC6339078}" presName="childText" presStyleLbl="revTx" presStyleIdx="0" presStyleCnt="1" custScaleY="86627">
        <dgm:presLayoutVars>
          <dgm:bulletEnabled val="1"/>
        </dgm:presLayoutVars>
      </dgm:prSet>
      <dgm:spPr/>
      <dgm:t>
        <a:bodyPr/>
        <a:lstStyle/>
        <a:p>
          <a:endParaRPr lang="en-US"/>
        </a:p>
      </dgm:t>
    </dgm:pt>
  </dgm:ptLst>
  <dgm:cxnLst>
    <dgm:cxn modelId="{90CF3253-D2F3-49D8-940B-B37D968B41D3}" type="presOf" srcId="{E2B5A65A-FC83-4CA9-AB35-AF5C3C267C53}" destId="{295C0BFF-E2EB-4E66-AC5F-1141CEE41063}" srcOrd="0" destOrd="3" presId="urn:microsoft.com/office/officeart/2005/8/layout/vList2"/>
    <dgm:cxn modelId="{3D718404-78B2-4A55-BFD0-2CF368534A6C}" type="presOf" srcId="{629D2D5D-9CB5-4742-A585-59EED467124D}" destId="{295C0BFF-E2EB-4E66-AC5F-1141CEE41063}" srcOrd="0" destOrd="6" presId="urn:microsoft.com/office/officeart/2005/8/layout/vList2"/>
    <dgm:cxn modelId="{3145F48B-1BDD-4168-B0AD-9CAA2826F095}" type="presOf" srcId="{993E53B9-D807-45CB-8793-F51DCB5D0611}" destId="{295C0BFF-E2EB-4E66-AC5F-1141CEE41063}" srcOrd="0" destOrd="4" presId="urn:microsoft.com/office/officeart/2005/8/layout/vList2"/>
    <dgm:cxn modelId="{49862A3A-27D8-43C9-AF97-F14BCC733A86}" srcId="{54AD31D6-08FB-45FF-BB11-144EC6339078}" destId="{F5E3BD9F-AEDF-4382-94DE-55F545C812E2}" srcOrd="2" destOrd="0" parTransId="{668C0BB1-AE62-4C3F-B37C-D17465E42B04}" sibTransId="{30BF0159-B7BC-4EDB-B06D-63EDA69640B2}"/>
    <dgm:cxn modelId="{7CD44479-199B-4BBC-8D32-54FB7F957727}" srcId="{54AD31D6-08FB-45FF-BB11-144EC6339078}" destId="{F4290459-9DD8-471C-B8FC-B2305CD4DDD1}" srcOrd="0" destOrd="0" parTransId="{7D0C2741-C50C-4B2B-9CDB-DB0F45501353}" sibTransId="{B3B4F72E-CC3C-4386-84DD-B0F40321B668}"/>
    <dgm:cxn modelId="{EB0F1C29-2D7D-4670-8F87-CE0A09B428F7}" type="presOf" srcId="{F4290459-9DD8-471C-B8FC-B2305CD4DDD1}" destId="{295C0BFF-E2EB-4E66-AC5F-1141CEE41063}" srcOrd="0" destOrd="0" presId="urn:microsoft.com/office/officeart/2005/8/layout/vList2"/>
    <dgm:cxn modelId="{2EA0B5EE-38C8-4324-8AFB-0AA905D05C63}" srcId="{54AD31D6-08FB-45FF-BB11-144EC6339078}" destId="{993E53B9-D807-45CB-8793-F51DCB5D0611}" srcOrd="4" destOrd="0" parTransId="{17BA588D-2747-41E7-B43D-10EA65C75D39}" sibTransId="{893D6F00-337D-4D2E-A1CD-F2EB615F84F8}"/>
    <dgm:cxn modelId="{EA7CF729-020B-4BA7-90C8-490E2D6DC485}" srcId="{54AD31D6-08FB-45FF-BB11-144EC6339078}" destId="{629D2D5D-9CB5-4742-A585-59EED467124D}" srcOrd="6" destOrd="0" parTransId="{31E35A55-E320-49A3-8408-42186E9A73BB}" sibTransId="{B0F780ED-D74C-42FE-8EF2-012B5DB500C1}"/>
    <dgm:cxn modelId="{76C68432-81E8-4758-89F1-7D98D7841011}" srcId="{54AD31D6-08FB-45FF-BB11-144EC6339078}" destId="{36DBDE20-4F58-48A8-A79E-C4D27CC6EF85}" srcOrd="5" destOrd="0" parTransId="{F4F7BFAF-9F90-4D9F-B9F5-E99AD2078E3E}" sibTransId="{D6BD7291-08FE-46FD-9EDA-266D2F7949AB}"/>
    <dgm:cxn modelId="{B74E82E5-E08C-4C24-BFAE-4B8B071BBE83}" type="presOf" srcId="{54AD31D6-08FB-45FF-BB11-144EC6339078}" destId="{23D3428A-AA77-4A1E-9D09-C41E974D3019}" srcOrd="0" destOrd="0" presId="urn:microsoft.com/office/officeart/2005/8/layout/vList2"/>
    <dgm:cxn modelId="{64950137-CDD6-43CE-87CF-A58083689C05}" type="presOf" srcId="{36DBDE20-4F58-48A8-A79E-C4D27CC6EF85}" destId="{295C0BFF-E2EB-4E66-AC5F-1141CEE41063}" srcOrd="0" destOrd="5" presId="urn:microsoft.com/office/officeart/2005/8/layout/vList2"/>
    <dgm:cxn modelId="{131EAD12-AF91-4ECA-927E-C49D18B87870}" srcId="{54AD31D6-08FB-45FF-BB11-144EC6339078}" destId="{E2B5A65A-FC83-4CA9-AB35-AF5C3C267C53}" srcOrd="3" destOrd="0" parTransId="{861C07A5-0486-4AAB-A1E8-6D02B1543CA4}" sibTransId="{7265465A-902D-4242-A5EA-6EEFAB3ADBEC}"/>
    <dgm:cxn modelId="{360D4D03-FC26-4B0D-AD42-309BB54263DD}" srcId="{54AD31D6-08FB-45FF-BB11-144EC6339078}" destId="{D399139C-EFEF-43F8-99E6-7DF363E6DD10}" srcOrd="1" destOrd="0" parTransId="{730594D6-3125-45C2-9DB3-92036F16C544}" sibTransId="{F3DC7FBC-9288-4455-8C6E-6BA2735E7242}"/>
    <dgm:cxn modelId="{A56F3541-9B47-49BA-8793-5739CEB6E110}" type="presOf" srcId="{F5E3BD9F-AEDF-4382-94DE-55F545C812E2}" destId="{295C0BFF-E2EB-4E66-AC5F-1141CEE41063}" srcOrd="0" destOrd="2" presId="urn:microsoft.com/office/officeart/2005/8/layout/vList2"/>
    <dgm:cxn modelId="{97DCE65A-C6FA-413F-ADC6-9B3D708C2FB5}" type="presOf" srcId="{398EB0DB-E7D9-42C4-A5B8-1D2F968D925E}" destId="{FF4289B4-3B15-4DE9-828B-F4E005EDE8A4}" srcOrd="0" destOrd="0" presId="urn:microsoft.com/office/officeart/2005/8/layout/vList2"/>
    <dgm:cxn modelId="{A5AD5161-4CE6-4899-B45B-AFC4C1C541A2}" srcId="{398EB0DB-E7D9-42C4-A5B8-1D2F968D925E}" destId="{54AD31D6-08FB-45FF-BB11-144EC6339078}" srcOrd="0" destOrd="0" parTransId="{01E53C2C-F395-4269-AFF7-CF8C3881334E}" sibTransId="{15FF0440-901D-437A-98FF-610E7707E0C0}"/>
    <dgm:cxn modelId="{02A0AA0C-0102-498B-8351-C3064643221A}" type="presOf" srcId="{D399139C-EFEF-43F8-99E6-7DF363E6DD10}" destId="{295C0BFF-E2EB-4E66-AC5F-1141CEE41063}" srcOrd="0" destOrd="1" presId="urn:microsoft.com/office/officeart/2005/8/layout/vList2"/>
    <dgm:cxn modelId="{AEAA4EF6-7488-4DD3-B693-56DE3641D720}" type="presParOf" srcId="{FF4289B4-3B15-4DE9-828B-F4E005EDE8A4}" destId="{23D3428A-AA77-4A1E-9D09-C41E974D3019}" srcOrd="0" destOrd="0" presId="urn:microsoft.com/office/officeart/2005/8/layout/vList2"/>
    <dgm:cxn modelId="{25089313-B30D-4C27-82A5-715CD7F100CC}" type="presParOf" srcId="{FF4289B4-3B15-4DE9-828B-F4E005EDE8A4}" destId="{295C0BFF-E2EB-4E66-AC5F-1141CEE41063}" srcOrd="1"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4006EB-C20E-4A37-9C8A-2E3147751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FF9497-835C-4FB0-B338-202FAACC22D6}">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pPr rtl="0">
            <a:spcAft>
              <a:spcPts val="0"/>
            </a:spcAft>
          </a:pPr>
          <a:r>
            <a:rPr lang="en-US" sz="2800" b="0" dirty="0" smtClean="0">
              <a:solidFill>
                <a:schemeClr val="tx1"/>
              </a:solidFill>
              <a:latin typeface="Arial" panose="020B0604020202020204" pitchFamily="34" charset="0"/>
              <a:cs typeface="Arial" panose="020B0604020202020204" pitchFamily="34" charset="0"/>
            </a:rPr>
            <a:t>Impact on the Individual Family Support Plan</a:t>
          </a:r>
          <a:endParaRPr lang="en-US" sz="2800" b="0" dirty="0">
            <a:solidFill>
              <a:schemeClr val="tx1"/>
            </a:solidFill>
            <a:latin typeface="Arial" panose="020B0604020202020204" pitchFamily="34" charset="0"/>
            <a:cs typeface="Arial" panose="020B0604020202020204" pitchFamily="34" charset="0"/>
          </a:endParaRPr>
        </a:p>
      </dgm:t>
    </dgm:pt>
    <dgm:pt modelId="{8AC79890-73DF-48DA-9A18-66994DED6D2A}" type="parTrans" cxnId="{1EFD723E-E0C7-4536-8792-8061A2830676}">
      <dgm:prSet/>
      <dgm:spPr/>
      <dgm:t>
        <a:bodyPr/>
        <a:lstStyle/>
        <a:p>
          <a:endParaRPr lang="en-US"/>
        </a:p>
      </dgm:t>
    </dgm:pt>
    <dgm:pt modelId="{A253A872-410C-4281-BC0D-26599FD1202E}" type="sibTrans" cxnId="{1EFD723E-E0C7-4536-8792-8061A2830676}">
      <dgm:prSet/>
      <dgm:spPr/>
      <dgm:t>
        <a:bodyPr/>
        <a:lstStyle/>
        <a:p>
          <a:endParaRPr lang="en-US"/>
        </a:p>
      </dgm:t>
    </dgm:pt>
    <dgm:pt modelId="{26517746-F223-42E1-AA12-2F44E6336486}">
      <dgm:prSet custT="1"/>
      <dgm:spPr/>
      <dgm:t>
        <a:bodyPr/>
        <a:lstStyle/>
        <a:p>
          <a:pPr marL="457200" indent="-457200" rtl="0">
            <a:lnSpc>
              <a:spcPct val="110000"/>
            </a:lnSpc>
            <a:spcBef>
              <a:spcPts val="600"/>
            </a:spcBef>
            <a:spcAft>
              <a:spcPts val="0"/>
            </a:spcAft>
            <a:tabLst>
              <a:tab pos="396875" algn="l"/>
            </a:tabLst>
          </a:pPr>
          <a:r>
            <a:rPr lang="en-US" sz="2800" dirty="0" smtClean="0">
              <a:latin typeface="Arial" panose="020B0604020202020204" pitchFamily="34" charset="0"/>
              <a:cs typeface="Arial" panose="020B0604020202020204" pitchFamily="34" charset="0"/>
            </a:rPr>
            <a:t>Identification of essential Early Intervention supports and services to address the unique needs of the child with ASD</a:t>
          </a:r>
          <a:endParaRPr lang="en-US" sz="2800" dirty="0">
            <a:latin typeface="Arial" panose="020B0604020202020204" pitchFamily="34" charset="0"/>
            <a:cs typeface="Arial" panose="020B0604020202020204" pitchFamily="34" charset="0"/>
          </a:endParaRPr>
        </a:p>
      </dgm:t>
    </dgm:pt>
    <dgm:pt modelId="{DDD57DEC-EE12-4048-BAEE-8B63047F531D}" type="parTrans" cxnId="{E67094F8-134F-49F0-88DE-34A9ABE72200}">
      <dgm:prSet/>
      <dgm:spPr/>
      <dgm:t>
        <a:bodyPr/>
        <a:lstStyle/>
        <a:p>
          <a:endParaRPr lang="en-US"/>
        </a:p>
      </dgm:t>
    </dgm:pt>
    <dgm:pt modelId="{E942C182-1A35-4D4F-8CD5-793A5DFE9EBD}" type="sibTrans" cxnId="{E67094F8-134F-49F0-88DE-34A9ABE72200}">
      <dgm:prSet/>
      <dgm:spPr/>
      <dgm:t>
        <a:bodyPr/>
        <a:lstStyle/>
        <a:p>
          <a:endParaRPr lang="en-US"/>
        </a:p>
      </dgm:t>
    </dgm:pt>
    <dgm:pt modelId="{A41262A5-976D-404C-96E3-EA395FF0A4DD}">
      <dgm:prSet custT="1"/>
      <dgm:spPr/>
      <dgm:t>
        <a:bodyPr/>
        <a:lstStyle/>
        <a:p>
          <a:pPr marL="457200" indent="-457200" rtl="0">
            <a:lnSpc>
              <a:spcPct val="110000"/>
            </a:lnSpc>
            <a:spcBef>
              <a:spcPts val="600"/>
            </a:spcBef>
            <a:spcAft>
              <a:spcPts val="0"/>
            </a:spcAft>
            <a:tabLst>
              <a:tab pos="396875" algn="l"/>
            </a:tabLst>
          </a:pPr>
          <a:r>
            <a:rPr lang="en-US" sz="2800" dirty="0" smtClean="0">
              <a:latin typeface="Arial" panose="020B0604020202020204" pitchFamily="34" charset="0"/>
              <a:cs typeface="Arial" panose="020B0604020202020204" pitchFamily="34" charset="0"/>
            </a:rPr>
            <a:t>Support of the family’s interactions with their child during daily activities and routines that occur outside of intervention visits</a:t>
          </a:r>
          <a:endParaRPr lang="en-US" sz="2800" dirty="0">
            <a:latin typeface="Arial" panose="020B0604020202020204" pitchFamily="34" charset="0"/>
            <a:cs typeface="Arial" panose="020B0604020202020204" pitchFamily="34" charset="0"/>
          </a:endParaRPr>
        </a:p>
      </dgm:t>
    </dgm:pt>
    <dgm:pt modelId="{07759E10-ECB6-40A8-973B-046425EF1998}" type="parTrans" cxnId="{DE617D8E-7653-464D-8226-0BA82777BB61}">
      <dgm:prSet/>
      <dgm:spPr/>
      <dgm:t>
        <a:bodyPr/>
        <a:lstStyle/>
        <a:p>
          <a:endParaRPr lang="en-US"/>
        </a:p>
      </dgm:t>
    </dgm:pt>
    <dgm:pt modelId="{D811E08E-EF03-4C3F-943C-5462FBC6B178}" type="sibTrans" cxnId="{DE617D8E-7653-464D-8226-0BA82777BB61}">
      <dgm:prSet/>
      <dgm:spPr/>
      <dgm:t>
        <a:bodyPr/>
        <a:lstStyle/>
        <a:p>
          <a:endParaRPr lang="en-US"/>
        </a:p>
      </dgm:t>
    </dgm:pt>
    <dgm:pt modelId="{CFD1A2DE-6288-4B10-BFE2-0B15DAFE962C}">
      <dgm:prSet custT="1"/>
      <dgm:spPr/>
      <dgm:t>
        <a:bodyPr/>
        <a:lstStyle/>
        <a:p>
          <a:pPr marL="457200" indent="-457200" rtl="0">
            <a:lnSpc>
              <a:spcPct val="110000"/>
            </a:lnSpc>
            <a:spcBef>
              <a:spcPts val="600"/>
            </a:spcBef>
            <a:spcAft>
              <a:spcPts val="0"/>
            </a:spcAft>
            <a:tabLst>
              <a:tab pos="396875" algn="l"/>
            </a:tabLst>
          </a:pPr>
          <a:r>
            <a:rPr lang="en-US" sz="2800" dirty="0" smtClean="0">
              <a:latin typeface="Arial" panose="020B0604020202020204" pitchFamily="34" charset="0"/>
              <a:cs typeface="Arial" panose="020B0604020202020204" pitchFamily="34" charset="0"/>
            </a:rPr>
            <a:t>Exploration of additional or supplemental community services</a:t>
          </a:r>
          <a:endParaRPr lang="en-US" sz="2800" dirty="0">
            <a:latin typeface="Arial" panose="020B0604020202020204" pitchFamily="34" charset="0"/>
            <a:cs typeface="Arial" panose="020B0604020202020204" pitchFamily="34" charset="0"/>
          </a:endParaRPr>
        </a:p>
      </dgm:t>
    </dgm:pt>
    <dgm:pt modelId="{1989E32E-78BA-4EE6-BCA2-9C476CECC327}" type="parTrans" cxnId="{EE1C1817-5A79-4B71-A629-48EB83D57BD8}">
      <dgm:prSet/>
      <dgm:spPr/>
      <dgm:t>
        <a:bodyPr/>
        <a:lstStyle/>
        <a:p>
          <a:endParaRPr lang="en-US"/>
        </a:p>
      </dgm:t>
    </dgm:pt>
    <dgm:pt modelId="{68D3C9CC-99DB-4495-B463-7E5A33BF527A}" type="sibTrans" cxnId="{EE1C1817-5A79-4B71-A629-48EB83D57BD8}">
      <dgm:prSet/>
      <dgm:spPr/>
      <dgm:t>
        <a:bodyPr/>
        <a:lstStyle/>
        <a:p>
          <a:endParaRPr lang="en-US"/>
        </a:p>
      </dgm:t>
    </dgm:pt>
    <dgm:pt modelId="{2E0675A9-EE99-4AD8-A147-6C56AB2C7B45}">
      <dgm:prSet custT="1"/>
      <dgm:spPr/>
      <dgm:t>
        <a:bodyPr/>
        <a:lstStyle/>
        <a:p>
          <a:pPr marL="457200" indent="-457200" rtl="0">
            <a:lnSpc>
              <a:spcPct val="110000"/>
            </a:lnSpc>
            <a:spcBef>
              <a:spcPts val="600"/>
            </a:spcBef>
            <a:spcAft>
              <a:spcPts val="0"/>
            </a:spcAft>
            <a:tabLst>
              <a:tab pos="396875" algn="l"/>
            </a:tabLst>
          </a:pPr>
          <a:r>
            <a:rPr lang="en-US" sz="2800" dirty="0" smtClean="0">
              <a:latin typeface="Arial" panose="020B0604020202020204" pitchFamily="34" charset="0"/>
              <a:cs typeface="Arial" panose="020B0604020202020204" pitchFamily="34" charset="0"/>
            </a:rPr>
            <a:t>Transition planning from EI to appropriate community supports and services for the child with ASD</a:t>
          </a:r>
          <a:endParaRPr lang="en-US" sz="2800" dirty="0">
            <a:latin typeface="Arial" panose="020B0604020202020204" pitchFamily="34" charset="0"/>
            <a:cs typeface="Arial" panose="020B0604020202020204" pitchFamily="34" charset="0"/>
          </a:endParaRPr>
        </a:p>
      </dgm:t>
    </dgm:pt>
    <dgm:pt modelId="{FDBAD22C-0A41-49E5-9E40-8A13D3B1E419}" type="parTrans" cxnId="{12361302-3B42-4C90-8534-DFBD0BF48468}">
      <dgm:prSet/>
      <dgm:spPr/>
      <dgm:t>
        <a:bodyPr/>
        <a:lstStyle/>
        <a:p>
          <a:endParaRPr lang="en-US"/>
        </a:p>
      </dgm:t>
    </dgm:pt>
    <dgm:pt modelId="{F77B7DEF-3B22-4D69-AD26-DD4D3FBBAC04}" type="sibTrans" cxnId="{12361302-3B42-4C90-8534-DFBD0BF48468}">
      <dgm:prSet/>
      <dgm:spPr/>
      <dgm:t>
        <a:bodyPr/>
        <a:lstStyle/>
        <a:p>
          <a:endParaRPr lang="en-US"/>
        </a:p>
      </dgm:t>
    </dgm:pt>
    <dgm:pt modelId="{F9282632-B8D4-43E4-B3A7-DFEE054FB95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pPr rtl="0">
            <a:spcAft>
              <a:spcPts val="0"/>
            </a:spcAft>
          </a:pPr>
          <a:r>
            <a:rPr lang="en-US" sz="2800" b="0" dirty="0" smtClean="0">
              <a:solidFill>
                <a:schemeClr val="tx1"/>
              </a:solidFill>
              <a:latin typeface="Arial" panose="020B0604020202020204" pitchFamily="34" charset="0"/>
              <a:cs typeface="Arial" panose="020B0604020202020204" pitchFamily="34" charset="0"/>
            </a:rPr>
            <a:t>Impact on the Individualized Education Plan</a:t>
          </a:r>
          <a:endParaRPr lang="en-US" sz="2800" b="0" dirty="0">
            <a:solidFill>
              <a:schemeClr val="tx1"/>
            </a:solidFill>
            <a:latin typeface="Arial" panose="020B0604020202020204" pitchFamily="34" charset="0"/>
            <a:cs typeface="Arial" panose="020B0604020202020204" pitchFamily="34" charset="0"/>
          </a:endParaRPr>
        </a:p>
      </dgm:t>
    </dgm:pt>
    <dgm:pt modelId="{EAEFC17A-EE97-44BA-8C2F-336E13696E1F}" type="parTrans" cxnId="{3E45FF12-73AB-4EE7-B192-969A01A7E318}">
      <dgm:prSet/>
      <dgm:spPr/>
      <dgm:t>
        <a:bodyPr/>
        <a:lstStyle/>
        <a:p>
          <a:endParaRPr lang="en-US"/>
        </a:p>
      </dgm:t>
    </dgm:pt>
    <dgm:pt modelId="{B8D2EADC-A399-40AF-8B02-91A611C5CE82}" type="sibTrans" cxnId="{3E45FF12-73AB-4EE7-B192-969A01A7E318}">
      <dgm:prSet/>
      <dgm:spPr/>
      <dgm:t>
        <a:bodyPr/>
        <a:lstStyle/>
        <a:p>
          <a:endParaRPr lang="en-US"/>
        </a:p>
      </dgm:t>
    </dgm:pt>
    <dgm:pt modelId="{9E209CBB-D190-40D9-A781-AAD3F04646A0}">
      <dgm:prSet custT="1"/>
      <dgm:spPr/>
      <dgm:t>
        <a:bodyPr/>
        <a:lstStyle/>
        <a:p>
          <a:pPr marL="396875" indent="-396875" rtl="0">
            <a:lnSpc>
              <a:spcPct val="110000"/>
            </a:lnSpc>
            <a:spcAft>
              <a:spcPts val="0"/>
            </a:spcAft>
          </a:pPr>
          <a:r>
            <a:rPr lang="en-US" sz="2800" dirty="0" smtClean="0">
              <a:latin typeface="Arial" panose="020B0604020202020204" pitchFamily="34" charset="0"/>
              <a:cs typeface="Arial" panose="020B0604020202020204" pitchFamily="34" charset="0"/>
            </a:rPr>
            <a:t>Increased and targeted focus on specific communication and social skills deficits</a:t>
          </a:r>
          <a:endParaRPr lang="en-US" sz="2800" dirty="0">
            <a:latin typeface="Arial" panose="020B0604020202020204" pitchFamily="34" charset="0"/>
            <a:cs typeface="Arial" panose="020B0604020202020204" pitchFamily="34" charset="0"/>
          </a:endParaRPr>
        </a:p>
      </dgm:t>
    </dgm:pt>
    <dgm:pt modelId="{9D811E0F-12BF-4AB0-AAE5-9E324116F06A}" type="parTrans" cxnId="{2D6DB080-29D9-437D-A9B4-93CC70C7FD5A}">
      <dgm:prSet/>
      <dgm:spPr/>
      <dgm:t>
        <a:bodyPr/>
        <a:lstStyle/>
        <a:p>
          <a:endParaRPr lang="en-US"/>
        </a:p>
      </dgm:t>
    </dgm:pt>
    <dgm:pt modelId="{2F952295-38FD-4698-B9DA-868AFBAB470C}" type="sibTrans" cxnId="{2D6DB080-29D9-437D-A9B4-93CC70C7FD5A}">
      <dgm:prSet/>
      <dgm:spPr/>
      <dgm:t>
        <a:bodyPr/>
        <a:lstStyle/>
        <a:p>
          <a:endParaRPr lang="en-US"/>
        </a:p>
      </dgm:t>
    </dgm:pt>
    <dgm:pt modelId="{64929F9B-3C83-451A-9038-1CB28C2E01C1}">
      <dgm:prSet custT="1"/>
      <dgm:spPr/>
      <dgm:t>
        <a:bodyPr/>
        <a:lstStyle/>
        <a:p>
          <a:pPr marL="396875" indent="-396875" rtl="0">
            <a:lnSpc>
              <a:spcPct val="90000"/>
            </a:lnSpc>
            <a:spcAft>
              <a:spcPct val="20000"/>
            </a:spcAft>
          </a:pPr>
          <a:r>
            <a:rPr lang="en-US" sz="2800" dirty="0" smtClean="0">
              <a:latin typeface="Arial" panose="020B0604020202020204" pitchFamily="34" charset="0"/>
              <a:cs typeface="Arial" panose="020B0604020202020204" pitchFamily="34" charset="0"/>
            </a:rPr>
            <a:t>Identification of evidence-based practices matched to skill deficits</a:t>
          </a:r>
          <a:endParaRPr lang="en-US" sz="2800" dirty="0">
            <a:latin typeface="Arial" panose="020B0604020202020204" pitchFamily="34" charset="0"/>
            <a:cs typeface="Arial" panose="020B0604020202020204" pitchFamily="34" charset="0"/>
          </a:endParaRPr>
        </a:p>
      </dgm:t>
    </dgm:pt>
    <dgm:pt modelId="{66F48437-3B27-49D3-B96F-642952F36FDC}" type="parTrans" cxnId="{04C968D0-C3DB-437B-8423-45C24945FD6D}">
      <dgm:prSet/>
      <dgm:spPr/>
      <dgm:t>
        <a:bodyPr/>
        <a:lstStyle/>
        <a:p>
          <a:endParaRPr lang="en-US"/>
        </a:p>
      </dgm:t>
    </dgm:pt>
    <dgm:pt modelId="{EE2A3B29-D994-44F1-BE4A-990FA8A4BE02}" type="sibTrans" cxnId="{04C968D0-C3DB-437B-8423-45C24945FD6D}">
      <dgm:prSet/>
      <dgm:spPr/>
      <dgm:t>
        <a:bodyPr/>
        <a:lstStyle/>
        <a:p>
          <a:endParaRPr lang="en-US"/>
        </a:p>
      </dgm:t>
    </dgm:pt>
    <dgm:pt modelId="{CDB0733A-1E70-41E8-BCA1-DDEF75C4D55A}">
      <dgm:prSet custT="1"/>
      <dgm:spPr/>
      <dgm:t>
        <a:bodyPr/>
        <a:lstStyle/>
        <a:p>
          <a:pPr marL="396875" indent="-396875" rtl="0">
            <a:lnSpc>
              <a:spcPct val="90000"/>
            </a:lnSpc>
            <a:spcAft>
              <a:spcPct val="20000"/>
            </a:spcAft>
          </a:pPr>
          <a:r>
            <a:rPr lang="en-US" sz="2800" dirty="0" smtClean="0">
              <a:latin typeface="Arial" panose="020B0604020202020204" pitchFamily="34" charset="0"/>
              <a:cs typeface="Arial" panose="020B0604020202020204" pitchFamily="34" charset="0"/>
            </a:rPr>
            <a:t>Alignment of services appropriate to the child’s deficits</a:t>
          </a:r>
          <a:endParaRPr lang="en-US" sz="2800" dirty="0">
            <a:latin typeface="Arial" panose="020B0604020202020204" pitchFamily="34" charset="0"/>
            <a:cs typeface="Arial" panose="020B0604020202020204" pitchFamily="34" charset="0"/>
          </a:endParaRPr>
        </a:p>
      </dgm:t>
    </dgm:pt>
    <dgm:pt modelId="{7110F3D7-6C33-464A-A818-A8E35C221401}" type="parTrans" cxnId="{B49A0812-C0A2-471F-AD55-93F520FC4A9F}">
      <dgm:prSet/>
      <dgm:spPr/>
      <dgm:t>
        <a:bodyPr/>
        <a:lstStyle/>
        <a:p>
          <a:endParaRPr lang="en-US"/>
        </a:p>
      </dgm:t>
    </dgm:pt>
    <dgm:pt modelId="{4A85FF1D-FF1C-44A9-B3B7-B65AC53558C8}" type="sibTrans" cxnId="{B49A0812-C0A2-471F-AD55-93F520FC4A9F}">
      <dgm:prSet/>
      <dgm:spPr/>
      <dgm:t>
        <a:bodyPr/>
        <a:lstStyle/>
        <a:p>
          <a:endParaRPr lang="en-US"/>
        </a:p>
      </dgm:t>
    </dgm:pt>
    <dgm:pt modelId="{B51AB0A6-623C-4DCF-AF8C-A894CC49B096}">
      <dgm:prSet custT="1"/>
      <dgm:spPr/>
      <dgm:t>
        <a:bodyPr/>
        <a:lstStyle/>
        <a:p>
          <a:pPr marL="396875" indent="-396875" rtl="0">
            <a:lnSpc>
              <a:spcPct val="90000"/>
            </a:lnSpc>
            <a:spcAft>
              <a:spcPct val="20000"/>
            </a:spcAft>
          </a:pPr>
          <a:r>
            <a:rPr lang="en-US" sz="2800" dirty="0" smtClean="0">
              <a:latin typeface="Arial" panose="020B0604020202020204" pitchFamily="34" charset="0"/>
              <a:cs typeface="Arial" panose="020B0604020202020204" pitchFamily="34" charset="0"/>
            </a:rPr>
            <a:t>Identification of professional development needs</a:t>
          </a:r>
          <a:endParaRPr lang="en-US" sz="2800" dirty="0">
            <a:latin typeface="Arial" panose="020B0604020202020204" pitchFamily="34" charset="0"/>
            <a:cs typeface="Arial" panose="020B0604020202020204" pitchFamily="34" charset="0"/>
          </a:endParaRPr>
        </a:p>
      </dgm:t>
    </dgm:pt>
    <dgm:pt modelId="{B5CB5FFC-9225-4A6D-906D-6AD93F1C8EE0}" type="parTrans" cxnId="{D7E6CCE9-CDD8-458A-9062-8924F28913C1}">
      <dgm:prSet/>
      <dgm:spPr/>
      <dgm:t>
        <a:bodyPr/>
        <a:lstStyle/>
        <a:p>
          <a:endParaRPr lang="en-US"/>
        </a:p>
      </dgm:t>
    </dgm:pt>
    <dgm:pt modelId="{2AB0C787-A905-4125-A9DF-DEBE94FFFA5D}" type="sibTrans" cxnId="{D7E6CCE9-CDD8-458A-9062-8924F28913C1}">
      <dgm:prSet/>
      <dgm:spPr/>
      <dgm:t>
        <a:bodyPr/>
        <a:lstStyle/>
        <a:p>
          <a:endParaRPr lang="en-US"/>
        </a:p>
      </dgm:t>
    </dgm:pt>
    <dgm:pt modelId="{EAD9F99D-8CF1-4E73-8EBA-AB3F5FE9F1EE}">
      <dgm:prSet custT="1"/>
      <dgm:spPr/>
      <dgm:t>
        <a:bodyPr/>
        <a:lstStyle/>
        <a:p>
          <a:pPr marL="457200" indent="-457200" rtl="0">
            <a:lnSpc>
              <a:spcPct val="110000"/>
            </a:lnSpc>
            <a:spcBef>
              <a:spcPts val="600"/>
            </a:spcBef>
            <a:spcAft>
              <a:spcPts val="0"/>
            </a:spcAft>
          </a:pPr>
          <a:endParaRPr lang="en-US" sz="1400" dirty="0">
            <a:latin typeface="Arial" panose="020B0604020202020204" pitchFamily="34" charset="0"/>
            <a:cs typeface="Arial" panose="020B0604020202020204" pitchFamily="34" charset="0"/>
          </a:endParaRPr>
        </a:p>
      </dgm:t>
    </dgm:pt>
    <dgm:pt modelId="{61FA5FD3-E1B2-4D93-AC5F-193A0F196000}" type="parTrans" cxnId="{257E6A4B-1D9D-4CDD-8DF9-DE72D2194418}">
      <dgm:prSet/>
      <dgm:spPr/>
      <dgm:t>
        <a:bodyPr/>
        <a:lstStyle/>
        <a:p>
          <a:endParaRPr lang="en-US"/>
        </a:p>
      </dgm:t>
    </dgm:pt>
    <dgm:pt modelId="{D30F252B-0EA5-448C-8039-4296C3CD3D9A}" type="sibTrans" cxnId="{257E6A4B-1D9D-4CDD-8DF9-DE72D2194418}">
      <dgm:prSet/>
      <dgm:spPr/>
      <dgm:t>
        <a:bodyPr/>
        <a:lstStyle/>
        <a:p>
          <a:endParaRPr lang="en-US"/>
        </a:p>
      </dgm:t>
    </dgm:pt>
    <dgm:pt modelId="{1CEABC95-B73C-4DF4-BC3E-E7C9B1A49453}">
      <dgm:prSet custT="1"/>
      <dgm:spPr/>
      <dgm:t>
        <a:bodyPr/>
        <a:lstStyle/>
        <a:p>
          <a:pPr marL="396875" indent="-396875" rtl="0">
            <a:lnSpc>
              <a:spcPct val="90000"/>
            </a:lnSpc>
            <a:spcAft>
              <a:spcPct val="20000"/>
            </a:spcAft>
          </a:pPr>
          <a:endParaRPr lang="en-US" sz="1400" dirty="0">
            <a:latin typeface="Arial" panose="020B0604020202020204" pitchFamily="34" charset="0"/>
            <a:cs typeface="Arial" panose="020B0604020202020204" pitchFamily="34" charset="0"/>
          </a:endParaRPr>
        </a:p>
      </dgm:t>
    </dgm:pt>
    <dgm:pt modelId="{6179CCA9-FFCD-48EF-B8EC-9C21CC7415F1}" type="parTrans" cxnId="{B1A58CEA-5630-442E-B218-C873BAEFF693}">
      <dgm:prSet/>
      <dgm:spPr/>
      <dgm:t>
        <a:bodyPr/>
        <a:lstStyle/>
        <a:p>
          <a:endParaRPr lang="en-US"/>
        </a:p>
      </dgm:t>
    </dgm:pt>
    <dgm:pt modelId="{6B165625-2DB5-474D-A8A3-079399D75B83}" type="sibTrans" cxnId="{B1A58CEA-5630-442E-B218-C873BAEFF693}">
      <dgm:prSet/>
      <dgm:spPr/>
      <dgm:t>
        <a:bodyPr/>
        <a:lstStyle/>
        <a:p>
          <a:endParaRPr lang="en-US"/>
        </a:p>
      </dgm:t>
    </dgm:pt>
    <dgm:pt modelId="{21AE8113-9FB3-4611-94F1-E819FC3E1A59}" type="pres">
      <dgm:prSet presAssocID="{454006EB-C20E-4A37-9C8A-2E3147751B9F}" presName="linear" presStyleCnt="0">
        <dgm:presLayoutVars>
          <dgm:animLvl val="lvl"/>
          <dgm:resizeHandles val="exact"/>
        </dgm:presLayoutVars>
      </dgm:prSet>
      <dgm:spPr/>
      <dgm:t>
        <a:bodyPr/>
        <a:lstStyle/>
        <a:p>
          <a:endParaRPr lang="en-US"/>
        </a:p>
      </dgm:t>
    </dgm:pt>
    <dgm:pt modelId="{1BF1313A-497F-4843-A8FC-D92F8EF97849}" type="pres">
      <dgm:prSet presAssocID="{8DFF9497-835C-4FB0-B338-202FAACC22D6}" presName="parentText" presStyleLbl="node1" presStyleIdx="0" presStyleCnt="2" custScaleX="98920" custScaleY="69114">
        <dgm:presLayoutVars>
          <dgm:chMax val="0"/>
          <dgm:bulletEnabled val="1"/>
        </dgm:presLayoutVars>
      </dgm:prSet>
      <dgm:spPr/>
      <dgm:t>
        <a:bodyPr/>
        <a:lstStyle/>
        <a:p>
          <a:endParaRPr lang="en-US"/>
        </a:p>
      </dgm:t>
    </dgm:pt>
    <dgm:pt modelId="{66AE044C-AEBF-47FF-8A43-EA60F4B1D978}" type="pres">
      <dgm:prSet presAssocID="{8DFF9497-835C-4FB0-B338-202FAACC22D6}" presName="childText" presStyleLbl="revTx" presStyleIdx="0" presStyleCnt="2">
        <dgm:presLayoutVars>
          <dgm:bulletEnabled val="1"/>
        </dgm:presLayoutVars>
      </dgm:prSet>
      <dgm:spPr/>
      <dgm:t>
        <a:bodyPr/>
        <a:lstStyle/>
        <a:p>
          <a:endParaRPr lang="en-US"/>
        </a:p>
      </dgm:t>
    </dgm:pt>
    <dgm:pt modelId="{B7F6B309-B8AF-49A7-B223-723BD8B22940}" type="pres">
      <dgm:prSet presAssocID="{F9282632-B8D4-43E4-B3A7-DFEE054FB950}" presName="parentText" presStyleLbl="node1" presStyleIdx="1" presStyleCnt="2" custScaleX="98920" custScaleY="61197">
        <dgm:presLayoutVars>
          <dgm:chMax val="0"/>
          <dgm:bulletEnabled val="1"/>
        </dgm:presLayoutVars>
      </dgm:prSet>
      <dgm:spPr/>
      <dgm:t>
        <a:bodyPr/>
        <a:lstStyle/>
        <a:p>
          <a:endParaRPr lang="en-US"/>
        </a:p>
      </dgm:t>
    </dgm:pt>
    <dgm:pt modelId="{11CF8D40-5F34-4472-A93C-A8AB7F7A21E6}" type="pres">
      <dgm:prSet presAssocID="{F9282632-B8D4-43E4-B3A7-DFEE054FB950}" presName="childText" presStyleLbl="revTx" presStyleIdx="1" presStyleCnt="2">
        <dgm:presLayoutVars>
          <dgm:bulletEnabled val="1"/>
        </dgm:presLayoutVars>
      </dgm:prSet>
      <dgm:spPr/>
      <dgm:t>
        <a:bodyPr/>
        <a:lstStyle/>
        <a:p>
          <a:endParaRPr lang="en-US"/>
        </a:p>
      </dgm:t>
    </dgm:pt>
  </dgm:ptLst>
  <dgm:cxnLst>
    <dgm:cxn modelId="{1EFD723E-E0C7-4536-8792-8061A2830676}" srcId="{454006EB-C20E-4A37-9C8A-2E3147751B9F}" destId="{8DFF9497-835C-4FB0-B338-202FAACC22D6}" srcOrd="0" destOrd="0" parTransId="{8AC79890-73DF-48DA-9A18-66994DED6D2A}" sibTransId="{A253A872-410C-4281-BC0D-26599FD1202E}"/>
    <dgm:cxn modelId="{7A04B3CC-4E34-4CE7-A892-15F7C2453E1D}" type="presOf" srcId="{2E0675A9-EE99-4AD8-A147-6C56AB2C7B45}" destId="{66AE044C-AEBF-47FF-8A43-EA60F4B1D978}" srcOrd="0" destOrd="4" presId="urn:microsoft.com/office/officeart/2005/8/layout/vList2"/>
    <dgm:cxn modelId="{3C63C306-C4BF-4AC5-8B57-995FF0D852E8}" type="presOf" srcId="{64929F9B-3C83-451A-9038-1CB28C2E01C1}" destId="{11CF8D40-5F34-4472-A93C-A8AB7F7A21E6}" srcOrd="0" destOrd="2" presId="urn:microsoft.com/office/officeart/2005/8/layout/vList2"/>
    <dgm:cxn modelId="{DE617D8E-7653-464D-8226-0BA82777BB61}" srcId="{8DFF9497-835C-4FB0-B338-202FAACC22D6}" destId="{A41262A5-976D-404C-96E3-EA395FF0A4DD}" srcOrd="2" destOrd="0" parTransId="{07759E10-ECB6-40A8-973B-046425EF1998}" sibTransId="{D811E08E-EF03-4C3F-943C-5462FBC6B178}"/>
    <dgm:cxn modelId="{410609E2-CFAB-44D8-A281-8DBCA5F6F85D}" type="presOf" srcId="{B51AB0A6-623C-4DCF-AF8C-A894CC49B096}" destId="{11CF8D40-5F34-4472-A93C-A8AB7F7A21E6}" srcOrd="0" destOrd="4" presId="urn:microsoft.com/office/officeart/2005/8/layout/vList2"/>
    <dgm:cxn modelId="{D7E6CCE9-CDD8-458A-9062-8924F28913C1}" srcId="{F9282632-B8D4-43E4-B3A7-DFEE054FB950}" destId="{B51AB0A6-623C-4DCF-AF8C-A894CC49B096}" srcOrd="4" destOrd="0" parTransId="{B5CB5FFC-9225-4A6D-906D-6AD93F1C8EE0}" sibTransId="{2AB0C787-A905-4125-A9DF-DEBE94FFFA5D}"/>
    <dgm:cxn modelId="{C4C6A04E-E96E-46EB-AE00-968E4BD1A8E4}" type="presOf" srcId="{8DFF9497-835C-4FB0-B338-202FAACC22D6}" destId="{1BF1313A-497F-4843-A8FC-D92F8EF97849}" srcOrd="0" destOrd="0" presId="urn:microsoft.com/office/officeart/2005/8/layout/vList2"/>
    <dgm:cxn modelId="{B1A58CEA-5630-442E-B218-C873BAEFF693}" srcId="{F9282632-B8D4-43E4-B3A7-DFEE054FB950}" destId="{1CEABC95-B73C-4DF4-BC3E-E7C9B1A49453}" srcOrd="0" destOrd="0" parTransId="{6179CCA9-FFCD-48EF-B8EC-9C21CC7415F1}" sibTransId="{6B165625-2DB5-474D-A8A3-079399D75B83}"/>
    <dgm:cxn modelId="{53B24F2B-395D-4319-BD16-73BAD1CE8E92}" type="presOf" srcId="{A41262A5-976D-404C-96E3-EA395FF0A4DD}" destId="{66AE044C-AEBF-47FF-8A43-EA60F4B1D978}" srcOrd="0" destOrd="2" presId="urn:microsoft.com/office/officeart/2005/8/layout/vList2"/>
    <dgm:cxn modelId="{3E45FF12-73AB-4EE7-B192-969A01A7E318}" srcId="{454006EB-C20E-4A37-9C8A-2E3147751B9F}" destId="{F9282632-B8D4-43E4-B3A7-DFEE054FB950}" srcOrd="1" destOrd="0" parTransId="{EAEFC17A-EE97-44BA-8C2F-336E13696E1F}" sibTransId="{B8D2EADC-A399-40AF-8B02-91A611C5CE82}"/>
    <dgm:cxn modelId="{E67094F8-134F-49F0-88DE-34A9ABE72200}" srcId="{8DFF9497-835C-4FB0-B338-202FAACC22D6}" destId="{26517746-F223-42E1-AA12-2F44E6336486}" srcOrd="1" destOrd="0" parTransId="{DDD57DEC-EE12-4048-BAEE-8B63047F531D}" sibTransId="{E942C182-1A35-4D4F-8CD5-793A5DFE9EBD}"/>
    <dgm:cxn modelId="{2D6DB080-29D9-437D-A9B4-93CC70C7FD5A}" srcId="{F9282632-B8D4-43E4-B3A7-DFEE054FB950}" destId="{9E209CBB-D190-40D9-A781-AAD3F04646A0}" srcOrd="1" destOrd="0" parTransId="{9D811E0F-12BF-4AB0-AAE5-9E324116F06A}" sibTransId="{2F952295-38FD-4698-B9DA-868AFBAB470C}"/>
    <dgm:cxn modelId="{105B23F9-90AE-4D81-AFE8-300B49274517}" type="presOf" srcId="{454006EB-C20E-4A37-9C8A-2E3147751B9F}" destId="{21AE8113-9FB3-4611-94F1-E819FC3E1A59}" srcOrd="0" destOrd="0" presId="urn:microsoft.com/office/officeart/2005/8/layout/vList2"/>
    <dgm:cxn modelId="{257E6A4B-1D9D-4CDD-8DF9-DE72D2194418}" srcId="{8DFF9497-835C-4FB0-B338-202FAACC22D6}" destId="{EAD9F99D-8CF1-4E73-8EBA-AB3F5FE9F1EE}" srcOrd="0" destOrd="0" parTransId="{61FA5FD3-E1B2-4D93-AC5F-193A0F196000}" sibTransId="{D30F252B-0EA5-448C-8039-4296C3CD3D9A}"/>
    <dgm:cxn modelId="{19EF11D2-9987-42A9-A857-C71747718267}" type="presOf" srcId="{F9282632-B8D4-43E4-B3A7-DFEE054FB950}" destId="{B7F6B309-B8AF-49A7-B223-723BD8B22940}" srcOrd="0" destOrd="0" presId="urn:microsoft.com/office/officeart/2005/8/layout/vList2"/>
    <dgm:cxn modelId="{8CE069FB-52BC-4881-B713-87189AE2BCEA}" type="presOf" srcId="{CDB0733A-1E70-41E8-BCA1-DDEF75C4D55A}" destId="{11CF8D40-5F34-4472-A93C-A8AB7F7A21E6}" srcOrd="0" destOrd="3" presId="urn:microsoft.com/office/officeart/2005/8/layout/vList2"/>
    <dgm:cxn modelId="{EE1C1817-5A79-4B71-A629-48EB83D57BD8}" srcId="{8DFF9497-835C-4FB0-B338-202FAACC22D6}" destId="{CFD1A2DE-6288-4B10-BFE2-0B15DAFE962C}" srcOrd="3" destOrd="0" parTransId="{1989E32E-78BA-4EE6-BCA2-9C476CECC327}" sibTransId="{68D3C9CC-99DB-4495-B463-7E5A33BF527A}"/>
    <dgm:cxn modelId="{5EECEE0F-C3FC-4BDE-AF29-DADB4C56950B}" type="presOf" srcId="{9E209CBB-D190-40D9-A781-AAD3F04646A0}" destId="{11CF8D40-5F34-4472-A93C-A8AB7F7A21E6}" srcOrd="0" destOrd="1" presId="urn:microsoft.com/office/officeart/2005/8/layout/vList2"/>
    <dgm:cxn modelId="{F2FDAC38-6A58-4F86-BFCF-BF115BF10A81}" type="presOf" srcId="{1CEABC95-B73C-4DF4-BC3E-E7C9B1A49453}" destId="{11CF8D40-5F34-4472-A93C-A8AB7F7A21E6}" srcOrd="0" destOrd="0" presId="urn:microsoft.com/office/officeart/2005/8/layout/vList2"/>
    <dgm:cxn modelId="{12361302-3B42-4C90-8534-DFBD0BF48468}" srcId="{8DFF9497-835C-4FB0-B338-202FAACC22D6}" destId="{2E0675A9-EE99-4AD8-A147-6C56AB2C7B45}" srcOrd="4" destOrd="0" parTransId="{FDBAD22C-0A41-49E5-9E40-8A13D3B1E419}" sibTransId="{F77B7DEF-3B22-4D69-AD26-DD4D3FBBAC04}"/>
    <dgm:cxn modelId="{302ED9F0-10C1-4292-9A90-CA8C3411C1FD}" type="presOf" srcId="{26517746-F223-42E1-AA12-2F44E6336486}" destId="{66AE044C-AEBF-47FF-8A43-EA60F4B1D978}" srcOrd="0" destOrd="1" presId="urn:microsoft.com/office/officeart/2005/8/layout/vList2"/>
    <dgm:cxn modelId="{7E2780C7-248B-42D8-96A7-35D1EE221C47}" type="presOf" srcId="{CFD1A2DE-6288-4B10-BFE2-0B15DAFE962C}" destId="{66AE044C-AEBF-47FF-8A43-EA60F4B1D978}" srcOrd="0" destOrd="3" presId="urn:microsoft.com/office/officeart/2005/8/layout/vList2"/>
    <dgm:cxn modelId="{18404671-46D4-43BD-8B8C-F7123EA6AE96}" type="presOf" srcId="{EAD9F99D-8CF1-4E73-8EBA-AB3F5FE9F1EE}" destId="{66AE044C-AEBF-47FF-8A43-EA60F4B1D978}" srcOrd="0" destOrd="0" presId="urn:microsoft.com/office/officeart/2005/8/layout/vList2"/>
    <dgm:cxn modelId="{B49A0812-C0A2-471F-AD55-93F520FC4A9F}" srcId="{F9282632-B8D4-43E4-B3A7-DFEE054FB950}" destId="{CDB0733A-1E70-41E8-BCA1-DDEF75C4D55A}" srcOrd="3" destOrd="0" parTransId="{7110F3D7-6C33-464A-A818-A8E35C221401}" sibTransId="{4A85FF1D-FF1C-44A9-B3B7-B65AC53558C8}"/>
    <dgm:cxn modelId="{04C968D0-C3DB-437B-8423-45C24945FD6D}" srcId="{F9282632-B8D4-43E4-B3A7-DFEE054FB950}" destId="{64929F9B-3C83-451A-9038-1CB28C2E01C1}" srcOrd="2" destOrd="0" parTransId="{66F48437-3B27-49D3-B96F-642952F36FDC}" sibTransId="{EE2A3B29-D994-44F1-BE4A-990FA8A4BE02}"/>
    <dgm:cxn modelId="{35B74E71-F50E-4B39-B6D5-EBF9F76933FE}" type="presParOf" srcId="{21AE8113-9FB3-4611-94F1-E819FC3E1A59}" destId="{1BF1313A-497F-4843-A8FC-D92F8EF97849}" srcOrd="0" destOrd="0" presId="urn:microsoft.com/office/officeart/2005/8/layout/vList2"/>
    <dgm:cxn modelId="{3A728574-D15D-43D3-86E9-8C0668B9497C}" type="presParOf" srcId="{21AE8113-9FB3-4611-94F1-E819FC3E1A59}" destId="{66AE044C-AEBF-47FF-8A43-EA60F4B1D978}" srcOrd="1" destOrd="0" presId="urn:microsoft.com/office/officeart/2005/8/layout/vList2"/>
    <dgm:cxn modelId="{EC0DB8F8-664F-40AB-8952-90F6CC3CFA68}" type="presParOf" srcId="{21AE8113-9FB3-4611-94F1-E819FC3E1A59}" destId="{B7F6B309-B8AF-49A7-B223-723BD8B22940}" srcOrd="2" destOrd="0" presId="urn:microsoft.com/office/officeart/2005/8/layout/vList2"/>
    <dgm:cxn modelId="{0EBA3392-627F-4A1B-BC3C-F123C9CADAE0}" type="presParOf" srcId="{21AE8113-9FB3-4611-94F1-E819FC3E1A59}" destId="{11CF8D40-5F34-4472-A93C-A8AB7F7A21E6}" srcOrd="3"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F855-A3F1-4815-BC6E-05F2F407F6DC}">
      <dsp:nvSpPr>
        <dsp:cNvPr id="0" name=""/>
        <dsp:cNvSpPr/>
      </dsp:nvSpPr>
      <dsp:spPr>
        <a:xfrm>
          <a:off x="918177" y="5183157"/>
          <a:ext cx="3670044" cy="828056"/>
        </a:xfrm>
        <a:prstGeom prst="roundRect">
          <a:avLst>
            <a:gd name="adj" fmla="val 10000"/>
          </a:avLst>
        </a:prstGeom>
        <a:solidFill>
          <a:schemeClr val="bg1">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pitchFamily="34" charset="0"/>
              <a:cs typeface="Arial" pitchFamily="34" charset="0"/>
            </a:rPr>
            <a:t>Diagnosed Children </a:t>
          </a:r>
        </a:p>
      </dsp:txBody>
      <dsp:txXfrm>
        <a:off x="942430" y="5207410"/>
        <a:ext cx="3621538" cy="779550"/>
      </dsp:txXfrm>
    </dsp:sp>
    <dsp:sp modelId="{1F4FAEB0-3928-4C34-A66A-762AED09DF9B}">
      <dsp:nvSpPr>
        <dsp:cNvPr id="0" name=""/>
        <dsp:cNvSpPr/>
      </dsp:nvSpPr>
      <dsp:spPr>
        <a:xfrm>
          <a:off x="5424973" y="4818923"/>
          <a:ext cx="4868552" cy="1313639"/>
        </a:xfrm>
        <a:prstGeom prst="roundRect">
          <a:avLst>
            <a:gd name="adj" fmla="val 10000"/>
          </a:avLst>
        </a:prstGeom>
        <a:solidFill>
          <a:schemeClr val="bg1">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pitchFamily="34" charset="0"/>
              <a:cs typeface="Arial" pitchFamily="34" charset="0"/>
            </a:rPr>
            <a:t>Undiagnosed Children</a:t>
          </a:r>
        </a:p>
      </dsp:txBody>
      <dsp:txXfrm>
        <a:off x="5463448" y="4857398"/>
        <a:ext cx="4791602" cy="1236689"/>
      </dsp:txXfrm>
    </dsp:sp>
    <dsp:sp modelId="{503EE7D5-5865-4D54-A05C-3ECF8C994F4C}">
      <dsp:nvSpPr>
        <dsp:cNvPr id="0" name=""/>
        <dsp:cNvSpPr/>
      </dsp:nvSpPr>
      <dsp:spPr>
        <a:xfrm>
          <a:off x="4679005" y="4309482"/>
          <a:ext cx="935515" cy="935515"/>
        </a:xfrm>
        <a:prstGeom prst="triangle">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4A847-D7F4-4B2B-AC87-7EDEE5D3D4D2}">
      <dsp:nvSpPr>
        <dsp:cNvPr id="0" name=""/>
        <dsp:cNvSpPr/>
      </dsp:nvSpPr>
      <dsp:spPr>
        <a:xfrm rot="240000">
          <a:off x="2339358" y="3919218"/>
          <a:ext cx="5614809" cy="392625"/>
        </a:xfrm>
        <a:prstGeom prst="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0FC42-819E-43DF-A525-514336E69C88}">
      <dsp:nvSpPr>
        <dsp:cNvPr id="0" name=""/>
        <dsp:cNvSpPr/>
      </dsp:nvSpPr>
      <dsp:spPr>
        <a:xfrm rot="240000">
          <a:off x="5675333" y="3138695"/>
          <a:ext cx="2228173" cy="76948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latin typeface="Arial" pitchFamily="34" charset="0"/>
              <a:cs typeface="Arial" pitchFamily="34" charset="0"/>
            </a:rPr>
            <a:t>Low income</a:t>
          </a:r>
        </a:p>
      </dsp:txBody>
      <dsp:txXfrm>
        <a:off x="5712896" y="3176258"/>
        <a:ext cx="2153047" cy="694361"/>
      </dsp:txXfrm>
    </dsp:sp>
    <dsp:sp modelId="{4BA35849-3507-4EDF-B2E5-26D67D1E67CB}">
      <dsp:nvSpPr>
        <dsp:cNvPr id="0" name=""/>
        <dsp:cNvSpPr/>
      </dsp:nvSpPr>
      <dsp:spPr>
        <a:xfrm rot="240000">
          <a:off x="5778972" y="2260594"/>
          <a:ext cx="2228173" cy="769487"/>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solidFill>
              <a:latin typeface="Arial" pitchFamily="34" charset="0"/>
              <a:cs typeface="Arial" pitchFamily="34" charset="0"/>
            </a:rPr>
            <a:t>Service-access </a:t>
          </a:r>
          <a:r>
            <a:rPr lang="en-US" sz="2000" kern="1200" dirty="0">
              <a:solidFill>
                <a:sysClr val="windowText" lastClr="000000"/>
              </a:solidFill>
              <a:latin typeface="Arial" pitchFamily="34" charset="0"/>
              <a:cs typeface="Arial" pitchFamily="34" charset="0"/>
            </a:rPr>
            <a:t>challenges</a:t>
          </a:r>
        </a:p>
      </dsp:txBody>
      <dsp:txXfrm>
        <a:off x="5816535" y="2298157"/>
        <a:ext cx="2153047" cy="694361"/>
      </dsp:txXfrm>
    </dsp:sp>
    <dsp:sp modelId="{D1673BEE-A989-4B4A-AC1F-EE441063C1C1}">
      <dsp:nvSpPr>
        <dsp:cNvPr id="0" name=""/>
        <dsp:cNvSpPr/>
      </dsp:nvSpPr>
      <dsp:spPr>
        <a:xfrm rot="240000">
          <a:off x="5841340" y="1382502"/>
          <a:ext cx="2228173" cy="769487"/>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latin typeface="Arial" pitchFamily="34" charset="0"/>
              <a:cs typeface="Arial" pitchFamily="34" charset="0"/>
            </a:rPr>
            <a:t>Extended waiting lists</a:t>
          </a:r>
        </a:p>
      </dsp:txBody>
      <dsp:txXfrm>
        <a:off x="5878903" y="1420065"/>
        <a:ext cx="2153047" cy="694361"/>
      </dsp:txXfrm>
    </dsp:sp>
    <dsp:sp modelId="{3EE28817-AC2F-47C8-BCAB-5A97B171CB53}">
      <dsp:nvSpPr>
        <dsp:cNvPr id="0" name=""/>
        <dsp:cNvSpPr/>
      </dsp:nvSpPr>
      <dsp:spPr>
        <a:xfrm rot="240000">
          <a:off x="5903708" y="504401"/>
          <a:ext cx="2228173" cy="769487"/>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latin typeface="Arial" pitchFamily="34" charset="0"/>
              <a:cs typeface="Arial" pitchFamily="34" charset="0"/>
            </a:rPr>
            <a:t>Cultural Barriers</a:t>
          </a:r>
        </a:p>
      </dsp:txBody>
      <dsp:txXfrm>
        <a:off x="5941271" y="541964"/>
        <a:ext cx="2153047" cy="694361"/>
      </dsp:txXfrm>
    </dsp:sp>
    <dsp:sp modelId="{8466FF16-ECF1-469D-9A29-5A7AABC5BAED}">
      <dsp:nvSpPr>
        <dsp:cNvPr id="0" name=""/>
        <dsp:cNvSpPr/>
      </dsp:nvSpPr>
      <dsp:spPr>
        <a:xfrm rot="240000">
          <a:off x="2473483" y="2943561"/>
          <a:ext cx="2228173" cy="769487"/>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latin typeface="Arial" pitchFamily="34" charset="0"/>
              <a:cs typeface="Arial" pitchFamily="34" charset="0"/>
            </a:rPr>
            <a:t>Assessment completed </a:t>
          </a:r>
        </a:p>
      </dsp:txBody>
      <dsp:txXfrm>
        <a:off x="2511046" y="2981124"/>
        <a:ext cx="2153047" cy="694361"/>
      </dsp:txXfrm>
    </dsp:sp>
    <dsp:sp modelId="{9CDB4344-A572-4C95-84CD-D5D83B6CDF4D}">
      <dsp:nvSpPr>
        <dsp:cNvPr id="0" name=""/>
        <dsp:cNvSpPr/>
      </dsp:nvSpPr>
      <dsp:spPr>
        <a:xfrm rot="240000">
          <a:off x="2565835" y="1772763"/>
          <a:ext cx="2206720" cy="107627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latin typeface="Arial" pitchFamily="34" charset="0"/>
              <a:cs typeface="Arial" pitchFamily="34" charset="0"/>
            </a:rPr>
            <a:t>Referrals for early intervention</a:t>
          </a:r>
        </a:p>
      </dsp:txBody>
      <dsp:txXfrm>
        <a:off x="2618374" y="1825302"/>
        <a:ext cx="2101642" cy="97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95E67-0F5C-483F-B8D8-A5808A1A6298}">
      <dsp:nvSpPr>
        <dsp:cNvPr id="0" name=""/>
        <dsp:cNvSpPr/>
      </dsp:nvSpPr>
      <dsp:spPr>
        <a:xfrm>
          <a:off x="0" y="0"/>
          <a:ext cx="11761649" cy="851315"/>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JLARC recommendations to improve services in Virginia included:</a:t>
          </a:r>
          <a:endParaRPr lang="en-US" sz="2800" kern="1200" dirty="0">
            <a:solidFill>
              <a:schemeClr val="tx1"/>
            </a:solidFill>
            <a:latin typeface="Arial" panose="020B0604020202020204" pitchFamily="34" charset="0"/>
            <a:cs typeface="Arial" panose="020B0604020202020204" pitchFamily="34" charset="0"/>
          </a:endParaRPr>
        </a:p>
      </dsp:txBody>
      <dsp:txXfrm>
        <a:off x="41558" y="41558"/>
        <a:ext cx="11678533" cy="768199"/>
      </dsp:txXfrm>
    </dsp:sp>
    <dsp:sp modelId="{F1FD1D46-56C3-495B-B454-5280D324F643}">
      <dsp:nvSpPr>
        <dsp:cNvPr id="0" name=""/>
        <dsp:cNvSpPr/>
      </dsp:nvSpPr>
      <dsp:spPr>
        <a:xfrm>
          <a:off x="0" y="852071"/>
          <a:ext cx="11761649" cy="403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432" tIns="17780" rIns="99568" bIns="17780" numCol="1" spcCol="1270" anchor="t" anchorCtr="0">
          <a:noAutofit/>
        </a:bodyPr>
        <a:lstStyle/>
        <a:p>
          <a:pPr marL="114300" lvl="1" indent="0" algn="l" defTabSz="622300" rtl="0">
            <a:lnSpc>
              <a:spcPct val="110000"/>
            </a:lnSpc>
            <a:spcBef>
              <a:spcPct val="0"/>
            </a:spcBef>
            <a:spcAft>
              <a:spcPts val="0"/>
            </a:spcAft>
            <a:buChar char="••"/>
          </a:pPr>
          <a:endParaRPr lang="en-US" sz="1400" kern="1200" dirty="0">
            <a:latin typeface="Arial" panose="020B0604020202020204" pitchFamily="34" charset="0"/>
            <a:cs typeface="Arial" panose="020B0604020202020204" pitchFamily="34" charset="0"/>
          </a:endParaRPr>
        </a:p>
        <a:p>
          <a:pPr marL="404813" lvl="1" indent="-404813"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Identifying a single point of entry for access to all services in the state needed for those with a developmental disability, including ASDs</a:t>
          </a:r>
          <a:endParaRPr lang="en-US" sz="2800" kern="1200" dirty="0">
            <a:latin typeface="Arial" panose="020B0604020202020204" pitchFamily="34" charset="0"/>
            <a:cs typeface="Arial" panose="020B0604020202020204" pitchFamily="34" charset="0"/>
          </a:endParaRPr>
        </a:p>
        <a:p>
          <a:pPr marL="404813" lvl="1" indent="-404813"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Improving access to screening and early diagnosis</a:t>
          </a:r>
          <a:endParaRPr lang="en-US" sz="2800" kern="1200" dirty="0">
            <a:latin typeface="Arial" panose="020B0604020202020204" pitchFamily="34" charset="0"/>
            <a:cs typeface="Arial" panose="020B0604020202020204" pitchFamily="34" charset="0"/>
          </a:endParaRPr>
        </a:p>
        <a:p>
          <a:pPr marL="404813" lvl="1" indent="-404813" algn="l" defTabSz="1244600" rtl="0">
            <a:lnSpc>
              <a:spcPct val="12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Enhancing early intervention and treatment of children with ASDs</a:t>
          </a:r>
          <a:endParaRPr lang="en-US" sz="2800" kern="1200" dirty="0">
            <a:latin typeface="Arial" panose="020B0604020202020204" pitchFamily="34" charset="0"/>
            <a:cs typeface="Arial" panose="020B0604020202020204" pitchFamily="34" charset="0"/>
          </a:endParaRPr>
        </a:p>
        <a:p>
          <a:pPr marL="404813" lvl="1" indent="-404813" algn="l" defTabSz="1244600" rtl="0">
            <a:lnSpc>
              <a:spcPct val="12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Improving educational services for children and youth with disabilities, including ASDs</a:t>
          </a:r>
          <a:endParaRPr lang="en-US" sz="2800" kern="1200" dirty="0">
            <a:latin typeface="Arial" panose="020B0604020202020204" pitchFamily="34" charset="0"/>
            <a:cs typeface="Arial" panose="020B0604020202020204" pitchFamily="34" charset="0"/>
          </a:endParaRPr>
        </a:p>
        <a:p>
          <a:pPr marL="228600" lvl="1" indent="0" algn="l" defTabSz="1155700" rtl="0">
            <a:lnSpc>
              <a:spcPct val="90000"/>
            </a:lnSpc>
            <a:spcBef>
              <a:spcPct val="0"/>
            </a:spcBef>
            <a:spcAft>
              <a:spcPct val="20000"/>
            </a:spcAft>
            <a:buChar char="••"/>
          </a:pPr>
          <a:endParaRPr lang="en-US" sz="2600" kern="1200" dirty="0"/>
        </a:p>
      </dsp:txBody>
      <dsp:txXfrm>
        <a:off x="0" y="852071"/>
        <a:ext cx="11761649" cy="4037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3428A-AA77-4A1E-9D09-C41E974D3019}">
      <dsp:nvSpPr>
        <dsp:cNvPr id="0" name=""/>
        <dsp:cNvSpPr/>
      </dsp:nvSpPr>
      <dsp:spPr>
        <a:xfrm>
          <a:off x="134842" y="35417"/>
          <a:ext cx="10981249" cy="119690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Agency representatives collaborated to address administrative issues and challenges including:</a:t>
          </a:r>
          <a:endParaRPr lang="en-US" sz="2800" kern="1200" dirty="0">
            <a:solidFill>
              <a:schemeClr val="tx1"/>
            </a:solidFill>
            <a:latin typeface="Arial" panose="020B0604020202020204" pitchFamily="34" charset="0"/>
            <a:cs typeface="Arial" panose="020B0604020202020204" pitchFamily="34" charset="0"/>
          </a:endParaRPr>
        </a:p>
      </dsp:txBody>
      <dsp:txXfrm>
        <a:off x="193270" y="93845"/>
        <a:ext cx="10864393" cy="1080053"/>
      </dsp:txXfrm>
    </dsp:sp>
    <dsp:sp modelId="{295C0BFF-E2EB-4E66-AC5F-1141CEE41063}">
      <dsp:nvSpPr>
        <dsp:cNvPr id="0" name=""/>
        <dsp:cNvSpPr/>
      </dsp:nvSpPr>
      <dsp:spPr>
        <a:xfrm>
          <a:off x="0" y="1232327"/>
          <a:ext cx="11250934" cy="257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217" tIns="17780" rIns="99568" bIns="17780" numCol="1" spcCol="1270" anchor="t" anchorCtr="0">
          <a:noAutofit/>
        </a:bodyPr>
        <a:lstStyle/>
        <a:p>
          <a:pPr marL="396875" lvl="1" indent="-396875" algn="l" defTabSz="622300" rtl="0">
            <a:lnSpc>
              <a:spcPct val="110000"/>
            </a:lnSpc>
            <a:spcBef>
              <a:spcPct val="0"/>
            </a:spcBef>
            <a:spcAft>
              <a:spcPts val="0"/>
            </a:spcAft>
            <a:buChar char="••"/>
          </a:pPr>
          <a:endParaRPr lang="en-US" sz="1400" kern="1200" dirty="0">
            <a:latin typeface="Arial" panose="020B0604020202020204" pitchFamily="34" charset="0"/>
            <a:cs typeface="Arial" panose="020B0604020202020204" pitchFamily="34" charset="0"/>
          </a:endParaRPr>
        </a:p>
        <a:p>
          <a:pPr marL="396875" lvl="1" indent="-396875"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Transparency in the referral and consent process</a:t>
          </a:r>
          <a:endParaRPr lang="en-US" sz="2800" kern="1200" dirty="0">
            <a:latin typeface="Arial" panose="020B0604020202020204" pitchFamily="34" charset="0"/>
            <a:cs typeface="Arial" panose="020B0604020202020204" pitchFamily="34" charset="0"/>
          </a:endParaRPr>
        </a:p>
        <a:p>
          <a:pPr marL="396875" lvl="1" indent="-396875"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Establishing and maintaining clarity regarding agency roles</a:t>
          </a:r>
          <a:endParaRPr lang="en-US" sz="2800" kern="1200" dirty="0">
            <a:latin typeface="Arial" panose="020B0604020202020204" pitchFamily="34" charset="0"/>
            <a:cs typeface="Arial" panose="020B0604020202020204" pitchFamily="34" charset="0"/>
          </a:endParaRPr>
        </a:p>
        <a:p>
          <a:pPr marL="396875" lvl="1" indent="-396875"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Three-way release of information</a:t>
          </a:r>
          <a:endParaRPr lang="en-US" sz="2800" kern="1200" dirty="0">
            <a:latin typeface="Arial" panose="020B0604020202020204" pitchFamily="34" charset="0"/>
            <a:cs typeface="Arial" panose="020B0604020202020204" pitchFamily="34" charset="0"/>
          </a:endParaRPr>
        </a:p>
        <a:p>
          <a:pPr marL="396875" lvl="1" indent="-396875"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Determining who owns the record</a:t>
          </a:r>
          <a:endParaRPr lang="en-US" sz="2800" kern="1200" dirty="0">
            <a:latin typeface="Arial" panose="020B0604020202020204" pitchFamily="34" charset="0"/>
            <a:cs typeface="Arial" panose="020B0604020202020204" pitchFamily="34" charset="0"/>
          </a:endParaRPr>
        </a:p>
        <a:p>
          <a:pPr marL="396875" lvl="1" indent="-396875"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Sustaining the effort and expanding training partners</a:t>
          </a:r>
          <a:endParaRPr lang="en-US" sz="2800" kern="1200" dirty="0">
            <a:latin typeface="Arial" panose="020B0604020202020204" pitchFamily="34" charset="0"/>
            <a:cs typeface="Arial" panose="020B0604020202020204" pitchFamily="34" charset="0"/>
          </a:endParaRPr>
        </a:p>
        <a:p>
          <a:pPr marL="396875" lvl="1" indent="-396875"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Funding to support expansion of the service</a:t>
          </a:r>
          <a:endParaRPr lang="en-US" sz="2800" kern="1200" dirty="0">
            <a:latin typeface="Arial" panose="020B0604020202020204" pitchFamily="34" charset="0"/>
            <a:cs typeface="Arial" panose="020B0604020202020204" pitchFamily="34" charset="0"/>
          </a:endParaRPr>
        </a:p>
      </dsp:txBody>
      <dsp:txXfrm>
        <a:off x="0" y="1232327"/>
        <a:ext cx="11250934" cy="2579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1313A-497F-4843-A8FC-D92F8EF97849}">
      <dsp:nvSpPr>
        <dsp:cNvPr id="0" name=""/>
        <dsp:cNvSpPr/>
      </dsp:nvSpPr>
      <dsp:spPr>
        <a:xfrm>
          <a:off x="64350" y="22211"/>
          <a:ext cx="11788131" cy="802164"/>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ts val="0"/>
            </a:spcAft>
          </a:pPr>
          <a:r>
            <a:rPr lang="en-US" sz="2800" b="0" kern="1200" dirty="0" smtClean="0">
              <a:solidFill>
                <a:schemeClr val="tx1"/>
              </a:solidFill>
              <a:latin typeface="Arial" panose="020B0604020202020204" pitchFamily="34" charset="0"/>
              <a:cs typeface="Arial" panose="020B0604020202020204" pitchFamily="34" charset="0"/>
            </a:rPr>
            <a:t>Impact on the Individual Family Support Plan</a:t>
          </a:r>
          <a:endParaRPr lang="en-US" sz="2800" b="0" kern="1200" dirty="0">
            <a:solidFill>
              <a:schemeClr val="tx1"/>
            </a:solidFill>
            <a:latin typeface="Arial" panose="020B0604020202020204" pitchFamily="34" charset="0"/>
            <a:cs typeface="Arial" panose="020B0604020202020204" pitchFamily="34" charset="0"/>
          </a:endParaRPr>
        </a:p>
      </dsp:txBody>
      <dsp:txXfrm>
        <a:off x="103508" y="61369"/>
        <a:ext cx="11709815" cy="723848"/>
      </dsp:txXfrm>
    </dsp:sp>
    <dsp:sp modelId="{66AE044C-AEBF-47FF-8A43-EA60F4B1D978}">
      <dsp:nvSpPr>
        <dsp:cNvPr id="0" name=""/>
        <dsp:cNvSpPr/>
      </dsp:nvSpPr>
      <dsp:spPr>
        <a:xfrm>
          <a:off x="0" y="824375"/>
          <a:ext cx="11916832" cy="346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359" tIns="17780" rIns="99568" bIns="17780" numCol="1" spcCol="1270" anchor="t" anchorCtr="0">
          <a:noAutofit/>
        </a:bodyPr>
        <a:lstStyle/>
        <a:p>
          <a:pPr marL="457200" lvl="1" indent="-457200" algn="l" defTabSz="622300" rtl="0">
            <a:lnSpc>
              <a:spcPct val="110000"/>
            </a:lnSpc>
            <a:spcBef>
              <a:spcPct val="0"/>
            </a:spcBef>
            <a:spcAft>
              <a:spcPts val="0"/>
            </a:spcAft>
            <a:buChar char="••"/>
          </a:pPr>
          <a:endParaRPr lang="en-US" sz="1400" kern="1200" dirty="0">
            <a:latin typeface="Arial" panose="020B0604020202020204" pitchFamily="34" charset="0"/>
            <a:cs typeface="Arial" panose="020B0604020202020204" pitchFamily="34" charset="0"/>
          </a:endParaRPr>
        </a:p>
        <a:p>
          <a:pPr marL="457200" lvl="1" indent="-457200" algn="l" defTabSz="1244600" rtl="0">
            <a:lnSpc>
              <a:spcPct val="110000"/>
            </a:lnSpc>
            <a:spcBef>
              <a:spcPct val="0"/>
            </a:spcBef>
            <a:spcAft>
              <a:spcPts val="0"/>
            </a:spcAft>
            <a:buChar char="••"/>
            <a:tabLst>
              <a:tab pos="396875" algn="l"/>
            </a:tabLst>
          </a:pPr>
          <a:r>
            <a:rPr lang="en-US" sz="2800" kern="1200" dirty="0" smtClean="0">
              <a:latin typeface="Arial" panose="020B0604020202020204" pitchFamily="34" charset="0"/>
              <a:cs typeface="Arial" panose="020B0604020202020204" pitchFamily="34" charset="0"/>
            </a:rPr>
            <a:t>Identification of essential Early Intervention supports and services to address the unique needs of the child with ASD</a:t>
          </a:r>
          <a:endParaRPr lang="en-US" sz="2800" kern="1200" dirty="0">
            <a:latin typeface="Arial" panose="020B0604020202020204" pitchFamily="34" charset="0"/>
            <a:cs typeface="Arial" panose="020B0604020202020204" pitchFamily="34" charset="0"/>
          </a:endParaRPr>
        </a:p>
        <a:p>
          <a:pPr marL="457200" lvl="1" indent="-457200" algn="l" defTabSz="1244600" rtl="0">
            <a:lnSpc>
              <a:spcPct val="110000"/>
            </a:lnSpc>
            <a:spcBef>
              <a:spcPct val="0"/>
            </a:spcBef>
            <a:spcAft>
              <a:spcPts val="0"/>
            </a:spcAft>
            <a:buChar char="••"/>
            <a:tabLst>
              <a:tab pos="396875" algn="l"/>
            </a:tabLst>
          </a:pPr>
          <a:r>
            <a:rPr lang="en-US" sz="2800" kern="1200" dirty="0" smtClean="0">
              <a:latin typeface="Arial" panose="020B0604020202020204" pitchFamily="34" charset="0"/>
              <a:cs typeface="Arial" panose="020B0604020202020204" pitchFamily="34" charset="0"/>
            </a:rPr>
            <a:t>Support of the family’s interactions with their child during daily activities and routines that occur outside of intervention visits</a:t>
          </a:r>
          <a:endParaRPr lang="en-US" sz="2800" kern="1200" dirty="0">
            <a:latin typeface="Arial" panose="020B0604020202020204" pitchFamily="34" charset="0"/>
            <a:cs typeface="Arial" panose="020B0604020202020204" pitchFamily="34" charset="0"/>
          </a:endParaRPr>
        </a:p>
        <a:p>
          <a:pPr marL="457200" lvl="1" indent="-457200" algn="l" defTabSz="1244600" rtl="0">
            <a:lnSpc>
              <a:spcPct val="110000"/>
            </a:lnSpc>
            <a:spcBef>
              <a:spcPct val="0"/>
            </a:spcBef>
            <a:spcAft>
              <a:spcPts val="0"/>
            </a:spcAft>
            <a:buChar char="••"/>
            <a:tabLst>
              <a:tab pos="396875" algn="l"/>
            </a:tabLst>
          </a:pPr>
          <a:r>
            <a:rPr lang="en-US" sz="2800" kern="1200" dirty="0" smtClean="0">
              <a:latin typeface="Arial" panose="020B0604020202020204" pitchFamily="34" charset="0"/>
              <a:cs typeface="Arial" panose="020B0604020202020204" pitchFamily="34" charset="0"/>
            </a:rPr>
            <a:t>Exploration of additional or supplemental community services</a:t>
          </a:r>
          <a:endParaRPr lang="en-US" sz="2800" kern="1200" dirty="0">
            <a:latin typeface="Arial" panose="020B0604020202020204" pitchFamily="34" charset="0"/>
            <a:cs typeface="Arial" panose="020B0604020202020204" pitchFamily="34" charset="0"/>
          </a:endParaRPr>
        </a:p>
        <a:p>
          <a:pPr marL="457200" lvl="1" indent="-457200" algn="l" defTabSz="1244600" rtl="0">
            <a:lnSpc>
              <a:spcPct val="110000"/>
            </a:lnSpc>
            <a:spcBef>
              <a:spcPct val="0"/>
            </a:spcBef>
            <a:spcAft>
              <a:spcPts val="0"/>
            </a:spcAft>
            <a:buChar char="••"/>
            <a:tabLst>
              <a:tab pos="396875" algn="l"/>
            </a:tabLst>
          </a:pPr>
          <a:r>
            <a:rPr lang="en-US" sz="2800" kern="1200" dirty="0" smtClean="0">
              <a:latin typeface="Arial" panose="020B0604020202020204" pitchFamily="34" charset="0"/>
              <a:cs typeface="Arial" panose="020B0604020202020204" pitchFamily="34" charset="0"/>
            </a:rPr>
            <a:t>Transition planning from EI to appropriate community supports and services for the child with ASD</a:t>
          </a:r>
          <a:endParaRPr lang="en-US" sz="2800" kern="1200" dirty="0">
            <a:latin typeface="Arial" panose="020B0604020202020204" pitchFamily="34" charset="0"/>
            <a:cs typeface="Arial" panose="020B0604020202020204" pitchFamily="34" charset="0"/>
          </a:endParaRPr>
        </a:p>
      </dsp:txBody>
      <dsp:txXfrm>
        <a:off x="0" y="824375"/>
        <a:ext cx="11916832" cy="3465180"/>
      </dsp:txXfrm>
    </dsp:sp>
    <dsp:sp modelId="{B7F6B309-B8AF-49A7-B223-723BD8B22940}">
      <dsp:nvSpPr>
        <dsp:cNvPr id="0" name=""/>
        <dsp:cNvSpPr/>
      </dsp:nvSpPr>
      <dsp:spPr>
        <a:xfrm>
          <a:off x="64350" y="4289555"/>
          <a:ext cx="11788131" cy="710276"/>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ts val="0"/>
            </a:spcAft>
          </a:pPr>
          <a:r>
            <a:rPr lang="en-US" sz="2800" b="0" kern="1200" dirty="0" smtClean="0">
              <a:solidFill>
                <a:schemeClr val="tx1"/>
              </a:solidFill>
              <a:latin typeface="Arial" panose="020B0604020202020204" pitchFamily="34" charset="0"/>
              <a:cs typeface="Arial" panose="020B0604020202020204" pitchFamily="34" charset="0"/>
            </a:rPr>
            <a:t>Impact on the Individualized Education Plan</a:t>
          </a:r>
          <a:endParaRPr lang="en-US" sz="2800" b="0" kern="1200" dirty="0">
            <a:solidFill>
              <a:schemeClr val="tx1"/>
            </a:solidFill>
            <a:latin typeface="Arial" panose="020B0604020202020204" pitchFamily="34" charset="0"/>
            <a:cs typeface="Arial" panose="020B0604020202020204" pitchFamily="34" charset="0"/>
          </a:endParaRPr>
        </a:p>
      </dsp:txBody>
      <dsp:txXfrm>
        <a:off x="99023" y="4324228"/>
        <a:ext cx="11718785" cy="640930"/>
      </dsp:txXfrm>
    </dsp:sp>
    <dsp:sp modelId="{11CF8D40-5F34-4472-A93C-A8AB7F7A21E6}">
      <dsp:nvSpPr>
        <dsp:cNvPr id="0" name=""/>
        <dsp:cNvSpPr/>
      </dsp:nvSpPr>
      <dsp:spPr>
        <a:xfrm>
          <a:off x="0" y="4999832"/>
          <a:ext cx="11916832" cy="243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359" tIns="17780" rIns="99568" bIns="17780" numCol="1" spcCol="1270" anchor="t" anchorCtr="0">
          <a:noAutofit/>
        </a:bodyPr>
        <a:lstStyle/>
        <a:p>
          <a:pPr marL="396875" lvl="1" indent="-396875" algn="l" defTabSz="622300" rtl="0">
            <a:lnSpc>
              <a:spcPct val="90000"/>
            </a:lnSpc>
            <a:spcBef>
              <a:spcPct val="0"/>
            </a:spcBef>
            <a:spcAft>
              <a:spcPct val="20000"/>
            </a:spcAft>
            <a:buChar char="••"/>
          </a:pPr>
          <a:endParaRPr lang="en-US" sz="1400" kern="1200" dirty="0">
            <a:latin typeface="Arial" panose="020B0604020202020204" pitchFamily="34" charset="0"/>
            <a:cs typeface="Arial" panose="020B0604020202020204" pitchFamily="34" charset="0"/>
          </a:endParaRPr>
        </a:p>
        <a:p>
          <a:pPr marL="396875" lvl="1" indent="-396875" algn="l" defTabSz="1244600" rtl="0">
            <a:lnSpc>
              <a:spcPct val="110000"/>
            </a:lnSpc>
            <a:spcBef>
              <a:spcPct val="0"/>
            </a:spcBef>
            <a:spcAft>
              <a:spcPts val="0"/>
            </a:spcAft>
            <a:buChar char="••"/>
          </a:pPr>
          <a:r>
            <a:rPr lang="en-US" sz="2800" kern="1200" dirty="0" smtClean="0">
              <a:latin typeface="Arial" panose="020B0604020202020204" pitchFamily="34" charset="0"/>
              <a:cs typeface="Arial" panose="020B0604020202020204" pitchFamily="34" charset="0"/>
            </a:rPr>
            <a:t>Increased and targeted focus on specific communication and social skills deficits</a:t>
          </a:r>
          <a:endParaRPr lang="en-US" sz="2800" kern="1200" dirty="0">
            <a:latin typeface="Arial" panose="020B0604020202020204" pitchFamily="34" charset="0"/>
            <a:cs typeface="Arial" panose="020B0604020202020204" pitchFamily="34" charset="0"/>
          </a:endParaRPr>
        </a:p>
        <a:p>
          <a:pPr marL="396875" lvl="1" indent="-396875" algn="l" defTabSz="1244600" rtl="0">
            <a:lnSpc>
              <a:spcPct val="90000"/>
            </a:lnSpc>
            <a:spcBef>
              <a:spcPct val="0"/>
            </a:spcBef>
            <a:spcAft>
              <a:spcPct val="20000"/>
            </a:spcAft>
            <a:buChar char="••"/>
          </a:pPr>
          <a:r>
            <a:rPr lang="en-US" sz="2800" kern="1200" dirty="0" smtClean="0">
              <a:latin typeface="Arial" panose="020B0604020202020204" pitchFamily="34" charset="0"/>
              <a:cs typeface="Arial" panose="020B0604020202020204" pitchFamily="34" charset="0"/>
            </a:rPr>
            <a:t>Identification of evidence-based practices matched to skill deficits</a:t>
          </a:r>
          <a:endParaRPr lang="en-US" sz="2800" kern="1200" dirty="0">
            <a:latin typeface="Arial" panose="020B0604020202020204" pitchFamily="34" charset="0"/>
            <a:cs typeface="Arial" panose="020B0604020202020204" pitchFamily="34" charset="0"/>
          </a:endParaRPr>
        </a:p>
        <a:p>
          <a:pPr marL="396875" lvl="1" indent="-396875" algn="l" defTabSz="1244600" rtl="0">
            <a:lnSpc>
              <a:spcPct val="90000"/>
            </a:lnSpc>
            <a:spcBef>
              <a:spcPct val="0"/>
            </a:spcBef>
            <a:spcAft>
              <a:spcPct val="20000"/>
            </a:spcAft>
            <a:buChar char="••"/>
          </a:pPr>
          <a:r>
            <a:rPr lang="en-US" sz="2800" kern="1200" dirty="0" smtClean="0">
              <a:latin typeface="Arial" panose="020B0604020202020204" pitchFamily="34" charset="0"/>
              <a:cs typeface="Arial" panose="020B0604020202020204" pitchFamily="34" charset="0"/>
            </a:rPr>
            <a:t>Alignment of services appropriate to the child’s deficits</a:t>
          </a:r>
          <a:endParaRPr lang="en-US" sz="2800" kern="1200" dirty="0">
            <a:latin typeface="Arial" panose="020B0604020202020204" pitchFamily="34" charset="0"/>
            <a:cs typeface="Arial" panose="020B0604020202020204" pitchFamily="34" charset="0"/>
          </a:endParaRPr>
        </a:p>
        <a:p>
          <a:pPr marL="396875" lvl="1" indent="-396875" algn="l" defTabSz="1244600" rtl="0">
            <a:lnSpc>
              <a:spcPct val="90000"/>
            </a:lnSpc>
            <a:spcBef>
              <a:spcPct val="0"/>
            </a:spcBef>
            <a:spcAft>
              <a:spcPct val="20000"/>
            </a:spcAft>
            <a:buChar char="••"/>
          </a:pPr>
          <a:r>
            <a:rPr lang="en-US" sz="2800" kern="1200" dirty="0" smtClean="0">
              <a:latin typeface="Arial" panose="020B0604020202020204" pitchFamily="34" charset="0"/>
              <a:cs typeface="Arial" panose="020B0604020202020204" pitchFamily="34" charset="0"/>
            </a:rPr>
            <a:t>Identification of professional development needs</a:t>
          </a:r>
          <a:endParaRPr lang="en-US" sz="2800" kern="1200" dirty="0">
            <a:latin typeface="Arial" panose="020B0604020202020204" pitchFamily="34" charset="0"/>
            <a:cs typeface="Arial" panose="020B0604020202020204" pitchFamily="34" charset="0"/>
          </a:endParaRPr>
        </a:p>
      </dsp:txBody>
      <dsp:txXfrm>
        <a:off x="0" y="4999832"/>
        <a:ext cx="11916832" cy="243846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9075" cy="390525"/>
          </a:xfrm>
          <a:prstGeom prst="rect">
            <a:avLst/>
          </a:prstGeom>
          <a:noFill/>
          <a:ln w="9525">
            <a:noFill/>
            <a:miter lim="800000"/>
            <a:headEnd/>
            <a:tailEnd/>
          </a:ln>
          <a:effectLst/>
        </p:spPr>
        <p:txBody>
          <a:bodyPr vert="horz" wrap="square" lIns="92676" tIns="46338" rIns="92676" bIns="46338" numCol="1" anchor="t" anchorCtr="0" compatLnSpc="1">
            <a:prstTxWarp prst="textNoShape">
              <a:avLst/>
            </a:prstTxWarp>
          </a:bodyPr>
          <a:lstStyle>
            <a:lvl1pPr defTabSz="926046">
              <a:defRPr sz="1300">
                <a:latin typeface="Times New Roman" charset="0"/>
                <a:ea typeface="ＭＳ Ｐゴシック" charset="-128"/>
                <a:cs typeface="+mn-cs"/>
              </a:defRPr>
            </a:lvl1pPr>
          </a:lstStyle>
          <a:p>
            <a:pPr>
              <a:defRPr/>
            </a:pPr>
            <a:endParaRPr lang="en-US"/>
          </a:p>
        </p:txBody>
      </p:sp>
      <p:sp>
        <p:nvSpPr>
          <p:cNvPr id="4099" name="Rectangle 3"/>
          <p:cNvSpPr>
            <a:spLocks noGrp="1" noChangeArrowheads="1"/>
          </p:cNvSpPr>
          <p:nvPr>
            <p:ph type="dt" sz="quarter" idx="1"/>
          </p:nvPr>
        </p:nvSpPr>
        <p:spPr bwMode="auto">
          <a:xfrm>
            <a:off x="5267325" y="0"/>
            <a:ext cx="4029075" cy="390525"/>
          </a:xfrm>
          <a:prstGeom prst="rect">
            <a:avLst/>
          </a:prstGeom>
          <a:noFill/>
          <a:ln w="9525">
            <a:noFill/>
            <a:miter lim="800000"/>
            <a:headEnd/>
            <a:tailEnd/>
          </a:ln>
          <a:effectLst/>
        </p:spPr>
        <p:txBody>
          <a:bodyPr vert="horz" wrap="square" lIns="92676" tIns="46338" rIns="92676" bIns="46338" numCol="1" anchor="t" anchorCtr="0" compatLnSpc="1">
            <a:prstTxWarp prst="textNoShape">
              <a:avLst/>
            </a:prstTxWarp>
          </a:bodyPr>
          <a:lstStyle>
            <a:lvl1pPr algn="r" defTabSz="926046">
              <a:defRPr sz="1300">
                <a:latin typeface="Times New Roman" charset="0"/>
                <a:ea typeface="ＭＳ Ｐゴシック" charset="-128"/>
                <a:cs typeface="+mn-cs"/>
              </a:defRPr>
            </a:lvl1pPr>
          </a:lstStyle>
          <a:p>
            <a:pPr>
              <a:defRPr/>
            </a:pPr>
            <a:endParaRPr lang="en-US"/>
          </a:p>
        </p:txBody>
      </p:sp>
      <p:sp>
        <p:nvSpPr>
          <p:cNvPr id="4100" name="Rectangle 4"/>
          <p:cNvSpPr>
            <a:spLocks noGrp="1" noChangeArrowheads="1"/>
          </p:cNvSpPr>
          <p:nvPr>
            <p:ph type="ftr" sz="quarter" idx="2"/>
          </p:nvPr>
        </p:nvSpPr>
        <p:spPr bwMode="auto">
          <a:xfrm>
            <a:off x="0" y="6619875"/>
            <a:ext cx="4029075" cy="390525"/>
          </a:xfrm>
          <a:prstGeom prst="rect">
            <a:avLst/>
          </a:prstGeom>
          <a:noFill/>
          <a:ln w="9525">
            <a:noFill/>
            <a:miter lim="800000"/>
            <a:headEnd/>
            <a:tailEnd/>
          </a:ln>
          <a:effectLst/>
        </p:spPr>
        <p:txBody>
          <a:bodyPr vert="horz" wrap="square" lIns="92676" tIns="46338" rIns="92676" bIns="46338" numCol="1" anchor="b" anchorCtr="0" compatLnSpc="1">
            <a:prstTxWarp prst="textNoShape">
              <a:avLst/>
            </a:prstTxWarp>
          </a:bodyPr>
          <a:lstStyle>
            <a:lvl1pPr defTabSz="926046">
              <a:defRPr sz="1300">
                <a:latin typeface="Times New Roman" charset="0"/>
                <a:ea typeface="ＭＳ Ｐゴシック" charset="-128"/>
                <a:cs typeface="+mn-cs"/>
              </a:defRPr>
            </a:lvl1pPr>
          </a:lstStyle>
          <a:p>
            <a:pPr>
              <a:defRPr/>
            </a:pPr>
            <a:endParaRPr lang="en-US"/>
          </a:p>
        </p:txBody>
      </p:sp>
      <p:sp>
        <p:nvSpPr>
          <p:cNvPr id="4101" name="Rectangle 5"/>
          <p:cNvSpPr>
            <a:spLocks noGrp="1" noChangeArrowheads="1"/>
          </p:cNvSpPr>
          <p:nvPr>
            <p:ph type="sldNum" sz="quarter" idx="3"/>
          </p:nvPr>
        </p:nvSpPr>
        <p:spPr bwMode="auto">
          <a:xfrm>
            <a:off x="5267325" y="6619875"/>
            <a:ext cx="4029075" cy="390525"/>
          </a:xfrm>
          <a:prstGeom prst="rect">
            <a:avLst/>
          </a:prstGeom>
          <a:noFill/>
          <a:ln w="9525">
            <a:noFill/>
            <a:miter lim="800000"/>
            <a:headEnd/>
            <a:tailEnd/>
          </a:ln>
          <a:effectLst/>
        </p:spPr>
        <p:txBody>
          <a:bodyPr vert="horz" wrap="square" lIns="92676" tIns="46338" rIns="92676" bIns="46338" numCol="1" anchor="b" anchorCtr="0" compatLnSpc="1">
            <a:prstTxWarp prst="textNoShape">
              <a:avLst/>
            </a:prstTxWarp>
          </a:bodyPr>
          <a:lstStyle>
            <a:lvl1pPr algn="r" defTabSz="925513">
              <a:defRPr sz="1300"/>
            </a:lvl1pPr>
          </a:lstStyle>
          <a:p>
            <a:pPr>
              <a:defRPr/>
            </a:pPr>
            <a:fld id="{5977BC73-FFE9-4F9E-949D-1BDABC041517}" type="slidenum">
              <a:rPr lang="en-US" altLang="en-US"/>
              <a:pPr>
                <a:defRPr/>
              </a:pPr>
              <a:t>‹#›</a:t>
            </a:fld>
            <a:endParaRPr lang="en-US" altLang="en-US"/>
          </a:p>
        </p:txBody>
      </p:sp>
    </p:spTree>
    <p:extLst>
      <p:ext uri="{BB962C8B-B14F-4D97-AF65-F5344CB8AC3E}">
        <p14:creationId xmlns:p14="http://schemas.microsoft.com/office/powerpoint/2010/main" val="309599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Times New Roman" pitchFamily="18"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695992E-83F1-47AD-9EB3-9AD516E77D9A}" type="datetimeFigureOut">
              <a:rPr lang="en-US" altLang="en-US"/>
              <a:pPr>
                <a:defRPr/>
              </a:pPr>
              <a:t>11/5/2013</a:t>
            </a:fld>
            <a:endParaRPr lang="en-US" altLang="en-US"/>
          </a:p>
        </p:txBody>
      </p:sp>
      <p:sp>
        <p:nvSpPr>
          <p:cNvPr id="4" name="Slide Image Placeholder 3"/>
          <p:cNvSpPr>
            <a:spLocks noGrp="1" noRot="1" noChangeAspect="1"/>
          </p:cNvSpPr>
          <p:nvPr>
            <p:ph type="sldImg" idx="2"/>
          </p:nvPr>
        </p:nvSpPr>
        <p:spPr>
          <a:xfrm>
            <a:off x="2603500" y="525463"/>
            <a:ext cx="4089400" cy="2628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1440" tIns="45720" rIns="91440" bIns="45720" rtlCol="0" anchor="b"/>
          <a:lstStyle>
            <a:lvl1pPr algn="l">
              <a:defRPr sz="1200">
                <a:latin typeface="Times New Roman" pitchFamily="18"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4309F9-EE48-45A0-80A0-F16DA49AC55D}" type="slidenum">
              <a:rPr lang="en-US" altLang="en-US"/>
              <a:pPr>
                <a:defRPr/>
              </a:pPr>
              <a:t>‹#›</a:t>
            </a:fld>
            <a:endParaRPr lang="en-US" altLang="en-US"/>
          </a:p>
        </p:txBody>
      </p:sp>
    </p:spTree>
    <p:extLst>
      <p:ext uri="{BB962C8B-B14F-4D97-AF65-F5344CB8AC3E}">
        <p14:creationId xmlns:p14="http://schemas.microsoft.com/office/powerpoint/2010/main" val="2148807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00" kern="1200">
        <a:solidFill>
          <a:schemeClr val="tx1"/>
        </a:solidFill>
        <a:latin typeface="+mn-lt"/>
        <a:ea typeface="ＭＳ Ｐゴシック" charset="0"/>
        <a:cs typeface="+mn-cs"/>
      </a:defRPr>
    </a:lvl1pPr>
    <a:lvl2pPr marL="770016" algn="l" rtl="0" eaLnBrk="0" fontAlgn="base" hangingPunct="0">
      <a:spcBef>
        <a:spcPct val="30000"/>
      </a:spcBef>
      <a:spcAft>
        <a:spcPct val="0"/>
      </a:spcAft>
      <a:defRPr sz="2000" kern="1200">
        <a:solidFill>
          <a:schemeClr val="tx1"/>
        </a:solidFill>
        <a:latin typeface="+mn-lt"/>
        <a:ea typeface="ＭＳ Ｐゴシック" charset="0"/>
        <a:cs typeface="+mn-cs"/>
      </a:defRPr>
    </a:lvl2pPr>
    <a:lvl3pPr marL="1540032" algn="l" rtl="0" eaLnBrk="0" fontAlgn="base" hangingPunct="0">
      <a:spcBef>
        <a:spcPct val="30000"/>
      </a:spcBef>
      <a:spcAft>
        <a:spcPct val="0"/>
      </a:spcAft>
      <a:defRPr sz="2000" kern="1200">
        <a:solidFill>
          <a:schemeClr val="tx1"/>
        </a:solidFill>
        <a:latin typeface="+mn-lt"/>
        <a:ea typeface="ＭＳ Ｐゴシック" charset="0"/>
        <a:cs typeface="+mn-cs"/>
      </a:defRPr>
    </a:lvl3pPr>
    <a:lvl4pPr marL="2310049" algn="l" rtl="0" eaLnBrk="0" fontAlgn="base" hangingPunct="0">
      <a:spcBef>
        <a:spcPct val="30000"/>
      </a:spcBef>
      <a:spcAft>
        <a:spcPct val="0"/>
      </a:spcAft>
      <a:defRPr sz="2000" kern="1200">
        <a:solidFill>
          <a:schemeClr val="tx1"/>
        </a:solidFill>
        <a:latin typeface="+mn-lt"/>
        <a:ea typeface="ＭＳ Ｐゴシック" charset="0"/>
        <a:cs typeface="+mn-cs"/>
      </a:defRPr>
    </a:lvl4pPr>
    <a:lvl5pPr marL="3080065" algn="l" rtl="0" eaLnBrk="0" fontAlgn="base" hangingPunct="0">
      <a:spcBef>
        <a:spcPct val="30000"/>
      </a:spcBef>
      <a:spcAft>
        <a:spcPct val="0"/>
      </a:spcAft>
      <a:defRPr sz="2000" kern="1200">
        <a:solidFill>
          <a:schemeClr val="tx1"/>
        </a:solidFill>
        <a:latin typeface="+mn-lt"/>
        <a:ea typeface="ＭＳ Ｐゴシック" charset="0"/>
        <a:cs typeface="+mn-cs"/>
      </a:defRPr>
    </a:lvl5pPr>
    <a:lvl6pPr marL="3850081" algn="l" defTabSz="1540032" rtl="0" eaLnBrk="1" latinLnBrk="0" hangingPunct="1">
      <a:defRPr sz="2000" kern="1200">
        <a:solidFill>
          <a:schemeClr val="tx1"/>
        </a:solidFill>
        <a:latin typeface="+mn-lt"/>
        <a:ea typeface="+mn-ea"/>
        <a:cs typeface="+mn-cs"/>
      </a:defRPr>
    </a:lvl6pPr>
    <a:lvl7pPr marL="4620097" algn="l" defTabSz="1540032" rtl="0" eaLnBrk="1" latinLnBrk="0" hangingPunct="1">
      <a:defRPr sz="2000" kern="1200">
        <a:solidFill>
          <a:schemeClr val="tx1"/>
        </a:solidFill>
        <a:latin typeface="+mn-lt"/>
        <a:ea typeface="+mn-ea"/>
        <a:cs typeface="+mn-cs"/>
      </a:defRPr>
    </a:lvl7pPr>
    <a:lvl8pPr marL="5390114" algn="l" defTabSz="1540032" rtl="0" eaLnBrk="1" latinLnBrk="0" hangingPunct="1">
      <a:defRPr sz="2000" kern="1200">
        <a:solidFill>
          <a:schemeClr val="tx1"/>
        </a:solidFill>
        <a:latin typeface="+mn-lt"/>
        <a:ea typeface="+mn-ea"/>
        <a:cs typeface="+mn-cs"/>
      </a:defRPr>
    </a:lvl8pPr>
    <a:lvl9pPr marL="6160130" algn="l" defTabSz="154003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2603500" y="525463"/>
            <a:ext cx="40894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42950" indent="-285750">
              <a:defRPr sz="1200">
                <a:solidFill>
                  <a:schemeClr val="tx1"/>
                </a:solidFill>
                <a:latin typeface="Calibri" pitchFamily="34" charset="0"/>
                <a:ea typeface="ＭＳ Ｐゴシック" pitchFamily="34" charset="-128"/>
              </a:defRPr>
            </a:lvl2pPr>
            <a:lvl3pPr marL="1143000" indent="-228600">
              <a:defRPr sz="1200">
                <a:solidFill>
                  <a:schemeClr val="tx1"/>
                </a:solidFill>
                <a:latin typeface="Calibri" pitchFamily="34" charset="0"/>
                <a:ea typeface="ＭＳ Ｐゴシック" pitchFamily="34" charset="-128"/>
              </a:defRPr>
            </a:lvl3pPr>
            <a:lvl4pPr marL="1600200" indent="-228600">
              <a:defRPr sz="1200">
                <a:solidFill>
                  <a:schemeClr val="tx1"/>
                </a:solidFill>
                <a:latin typeface="Calibri" pitchFamily="34" charset="0"/>
                <a:ea typeface="ＭＳ Ｐゴシック" pitchFamily="34" charset="-128"/>
              </a:defRPr>
            </a:lvl4pPr>
            <a:lvl5pPr marL="2057400" indent="-228600">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8F18B2BC-6E1E-4CC6-9F36-B450F38B101F}" type="slidenum">
              <a:rPr lang="en-US" altLang="en-US" smtClean="0">
                <a:latin typeface="Times New Roman" pitchFamily="18" charset="0"/>
              </a:rPr>
              <a:pPr/>
              <a:t>1</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10227128"/>
            <a:ext cx="43526428" cy="705394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79972" y="18652672"/>
            <a:ext cx="35846456" cy="8414657"/>
          </a:xfrm>
        </p:spPr>
        <p:txBody>
          <a:bodyPr/>
          <a:lstStyle>
            <a:lvl1pPr marL="0" indent="0" algn="ctr">
              <a:buNone/>
              <a:defRPr/>
            </a:lvl1pPr>
            <a:lvl2pPr marL="770016" indent="0" algn="ctr">
              <a:buNone/>
              <a:defRPr/>
            </a:lvl2pPr>
            <a:lvl3pPr marL="1540032" indent="0" algn="ctr">
              <a:buNone/>
              <a:defRPr/>
            </a:lvl3pPr>
            <a:lvl4pPr marL="2310049" indent="0" algn="ctr">
              <a:buNone/>
              <a:defRPr/>
            </a:lvl4pPr>
            <a:lvl5pPr marL="3080065" indent="0" algn="ctr">
              <a:buNone/>
              <a:defRPr/>
            </a:lvl5pPr>
            <a:lvl6pPr marL="3850081" indent="0" algn="ctr">
              <a:buNone/>
              <a:defRPr/>
            </a:lvl6pPr>
            <a:lvl7pPr marL="4620097" indent="0" algn="ctr">
              <a:buNone/>
              <a:defRPr/>
            </a:lvl7pPr>
            <a:lvl8pPr marL="5390114" indent="0" algn="ctr">
              <a:buNone/>
              <a:defRPr/>
            </a:lvl8pPr>
            <a:lvl9pPr marL="616013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6FA766-3C47-4F5D-A780-1CC2DE68FAFC}" type="slidenum">
              <a:rPr lang="en-US" altLang="en-US"/>
              <a:pPr>
                <a:defRPr/>
              </a:pPr>
              <a:t>‹#›</a:t>
            </a:fld>
            <a:endParaRPr lang="en-US" altLang="en-US"/>
          </a:p>
        </p:txBody>
      </p:sp>
    </p:spTree>
    <p:extLst>
      <p:ext uri="{BB962C8B-B14F-4D97-AF65-F5344CB8AC3E}">
        <p14:creationId xmlns:p14="http://schemas.microsoft.com/office/powerpoint/2010/main" val="239504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C09CF8-62B5-44A8-9153-589C1C58E769}" type="slidenum">
              <a:rPr lang="en-US" altLang="en-US"/>
              <a:pPr>
                <a:defRPr/>
              </a:pPr>
              <a:t>‹#›</a:t>
            </a:fld>
            <a:endParaRPr lang="en-US" altLang="en-US"/>
          </a:p>
        </p:txBody>
      </p:sp>
    </p:spTree>
    <p:extLst>
      <p:ext uri="{BB962C8B-B14F-4D97-AF65-F5344CB8AC3E}">
        <p14:creationId xmlns:p14="http://schemas.microsoft.com/office/powerpoint/2010/main" val="23697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3" y="2928258"/>
            <a:ext cx="10880372" cy="2633254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39988" y="2928258"/>
            <a:ext cx="32408989" cy="263325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E97D4-D507-43FE-B322-12994B7C0A93}" type="slidenum">
              <a:rPr lang="en-US" altLang="en-US"/>
              <a:pPr>
                <a:defRPr/>
              </a:pPr>
              <a:t>‹#›</a:t>
            </a:fld>
            <a:endParaRPr lang="en-US" altLang="en-US"/>
          </a:p>
        </p:txBody>
      </p:sp>
    </p:spTree>
    <p:extLst>
      <p:ext uri="{BB962C8B-B14F-4D97-AF65-F5344CB8AC3E}">
        <p14:creationId xmlns:p14="http://schemas.microsoft.com/office/powerpoint/2010/main" val="289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EEDC5E-E12E-4A69-AC92-F7C2520AD505}" type="slidenum">
              <a:rPr lang="en-US" altLang="en-US"/>
              <a:pPr>
                <a:defRPr/>
              </a:pPr>
              <a:t>‹#›</a:t>
            </a:fld>
            <a:endParaRPr lang="en-US" altLang="en-US"/>
          </a:p>
        </p:txBody>
      </p:sp>
    </p:spTree>
    <p:extLst>
      <p:ext uri="{BB962C8B-B14F-4D97-AF65-F5344CB8AC3E}">
        <p14:creationId xmlns:p14="http://schemas.microsoft.com/office/powerpoint/2010/main" val="101602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153667"/>
            <a:ext cx="43526428" cy="6536871"/>
          </a:xfrm>
        </p:spPr>
        <p:txBody>
          <a:bodyPr anchor="t"/>
          <a:lstStyle>
            <a:lvl1pPr algn="l">
              <a:defRPr sz="67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3952766"/>
            <a:ext cx="43526428" cy="7200900"/>
          </a:xfrm>
        </p:spPr>
        <p:txBody>
          <a:bodyPr anchor="b"/>
          <a:lstStyle>
            <a:lvl1pPr marL="0" indent="0">
              <a:buNone/>
              <a:defRPr sz="3400"/>
            </a:lvl1pPr>
            <a:lvl2pPr marL="770016" indent="0">
              <a:buNone/>
              <a:defRPr sz="3000"/>
            </a:lvl2pPr>
            <a:lvl3pPr marL="1540032" indent="0">
              <a:buNone/>
              <a:defRPr sz="2700"/>
            </a:lvl3pPr>
            <a:lvl4pPr marL="2310049" indent="0">
              <a:buNone/>
              <a:defRPr sz="2400"/>
            </a:lvl4pPr>
            <a:lvl5pPr marL="3080065" indent="0">
              <a:buNone/>
              <a:defRPr sz="2400"/>
            </a:lvl5pPr>
            <a:lvl6pPr marL="3850081" indent="0">
              <a:buNone/>
              <a:defRPr sz="2400"/>
            </a:lvl6pPr>
            <a:lvl7pPr marL="4620097" indent="0">
              <a:buNone/>
              <a:defRPr sz="2400"/>
            </a:lvl7pPr>
            <a:lvl8pPr marL="5390114" indent="0">
              <a:buNone/>
              <a:defRPr sz="2400"/>
            </a:lvl8pPr>
            <a:lvl9pPr marL="6160130" indent="0">
              <a:buNone/>
              <a:defRPr sz="2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C59FD-43EA-459D-B6C8-A0EF6E34F82D}" type="slidenum">
              <a:rPr lang="en-US" altLang="en-US"/>
              <a:pPr>
                <a:defRPr/>
              </a:pPr>
              <a:t>‹#›</a:t>
            </a:fld>
            <a:endParaRPr lang="en-US" altLang="en-US"/>
          </a:p>
        </p:txBody>
      </p:sp>
    </p:spTree>
    <p:extLst>
      <p:ext uri="{BB962C8B-B14F-4D97-AF65-F5344CB8AC3E}">
        <p14:creationId xmlns:p14="http://schemas.microsoft.com/office/powerpoint/2010/main" val="126755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39988" y="9508672"/>
            <a:ext cx="21644680" cy="19752129"/>
          </a:xfrm>
        </p:spPr>
        <p:txBody>
          <a:bodyPr/>
          <a:lstStyle>
            <a:lvl1pPr>
              <a:defRPr sz="4700"/>
            </a:lvl1pPr>
            <a:lvl2pPr>
              <a:defRPr sz="40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21735" y="9508672"/>
            <a:ext cx="21644681" cy="19752129"/>
          </a:xfrm>
        </p:spPr>
        <p:txBody>
          <a:bodyPr/>
          <a:lstStyle>
            <a:lvl1pPr>
              <a:defRPr sz="4700"/>
            </a:lvl1pPr>
            <a:lvl2pPr>
              <a:defRPr sz="40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281F1-6765-459C-8078-29DBB30E27E5}" type="slidenum">
              <a:rPr lang="en-US" altLang="en-US"/>
              <a:pPr>
                <a:defRPr/>
              </a:pPr>
              <a:t>‹#›</a:t>
            </a:fld>
            <a:endParaRPr lang="en-US" altLang="en-US"/>
          </a:p>
        </p:txBody>
      </p:sp>
    </p:spTree>
    <p:extLst>
      <p:ext uri="{BB962C8B-B14F-4D97-AF65-F5344CB8AC3E}">
        <p14:creationId xmlns:p14="http://schemas.microsoft.com/office/powerpoint/2010/main" val="64579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816" y="1317172"/>
            <a:ext cx="46084772"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815" y="7369629"/>
            <a:ext cx="22625050" cy="3069771"/>
          </a:xfrm>
        </p:spPr>
        <p:txBody>
          <a:bodyPr anchor="b"/>
          <a:lstStyle>
            <a:lvl1pPr marL="0" indent="0">
              <a:buNone/>
              <a:defRPr sz="4000" b="1"/>
            </a:lvl1pPr>
            <a:lvl2pPr marL="770016" indent="0">
              <a:buNone/>
              <a:defRPr sz="3400" b="1"/>
            </a:lvl2pPr>
            <a:lvl3pPr marL="1540032" indent="0">
              <a:buNone/>
              <a:defRPr sz="3000" b="1"/>
            </a:lvl3pPr>
            <a:lvl4pPr marL="2310049" indent="0">
              <a:buNone/>
              <a:defRPr sz="2700" b="1"/>
            </a:lvl4pPr>
            <a:lvl5pPr marL="3080065" indent="0">
              <a:buNone/>
              <a:defRPr sz="2700" b="1"/>
            </a:lvl5pPr>
            <a:lvl6pPr marL="3850081" indent="0">
              <a:buNone/>
              <a:defRPr sz="2700" b="1"/>
            </a:lvl6pPr>
            <a:lvl7pPr marL="4620097" indent="0">
              <a:buNone/>
              <a:defRPr sz="2700" b="1"/>
            </a:lvl7pPr>
            <a:lvl8pPr marL="5390114" indent="0">
              <a:buNone/>
              <a:defRPr sz="2700" b="1"/>
            </a:lvl8pPr>
            <a:lvl9pPr marL="6160130"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2560815" y="10439400"/>
            <a:ext cx="22625050" cy="18965637"/>
          </a:xfrm>
        </p:spPr>
        <p:txBody>
          <a:bodyPr/>
          <a:lstStyle>
            <a:lvl1pPr>
              <a:defRPr sz="4000"/>
            </a:lvl1pPr>
            <a:lvl2pPr>
              <a:defRPr sz="3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3129" y="7369629"/>
            <a:ext cx="22632459" cy="3069771"/>
          </a:xfrm>
        </p:spPr>
        <p:txBody>
          <a:bodyPr anchor="b"/>
          <a:lstStyle>
            <a:lvl1pPr marL="0" indent="0">
              <a:buNone/>
              <a:defRPr sz="4000" b="1"/>
            </a:lvl1pPr>
            <a:lvl2pPr marL="770016" indent="0">
              <a:buNone/>
              <a:defRPr sz="3400" b="1"/>
            </a:lvl2pPr>
            <a:lvl3pPr marL="1540032" indent="0">
              <a:buNone/>
              <a:defRPr sz="3000" b="1"/>
            </a:lvl3pPr>
            <a:lvl4pPr marL="2310049" indent="0">
              <a:buNone/>
              <a:defRPr sz="2700" b="1"/>
            </a:lvl4pPr>
            <a:lvl5pPr marL="3080065" indent="0">
              <a:buNone/>
              <a:defRPr sz="2700" b="1"/>
            </a:lvl5pPr>
            <a:lvl6pPr marL="3850081" indent="0">
              <a:buNone/>
              <a:defRPr sz="2700" b="1"/>
            </a:lvl6pPr>
            <a:lvl7pPr marL="4620097" indent="0">
              <a:buNone/>
              <a:defRPr sz="2700" b="1"/>
            </a:lvl7pPr>
            <a:lvl8pPr marL="5390114" indent="0">
              <a:buNone/>
              <a:defRPr sz="2700" b="1"/>
            </a:lvl8pPr>
            <a:lvl9pPr marL="6160130"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26013129" y="10439400"/>
            <a:ext cx="22632459" cy="18965637"/>
          </a:xfrm>
        </p:spPr>
        <p:txBody>
          <a:bodyPr/>
          <a:lstStyle>
            <a:lvl1pPr>
              <a:defRPr sz="4000"/>
            </a:lvl1pPr>
            <a:lvl2pPr>
              <a:defRPr sz="3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C00030-500C-4975-BF78-5FD49856D936}" type="slidenum">
              <a:rPr lang="en-US" altLang="en-US"/>
              <a:pPr>
                <a:defRPr/>
              </a:pPr>
              <a:t>‹#›</a:t>
            </a:fld>
            <a:endParaRPr lang="en-US" altLang="en-US"/>
          </a:p>
        </p:txBody>
      </p:sp>
    </p:spTree>
    <p:extLst>
      <p:ext uri="{BB962C8B-B14F-4D97-AF65-F5344CB8AC3E}">
        <p14:creationId xmlns:p14="http://schemas.microsoft.com/office/powerpoint/2010/main" val="159564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ED1C32-4990-4C56-9AC6-4ACBD795B676}" type="slidenum">
              <a:rPr lang="en-US" altLang="en-US"/>
              <a:pPr>
                <a:defRPr/>
              </a:pPr>
              <a:t>‹#›</a:t>
            </a:fld>
            <a:endParaRPr lang="en-US" altLang="en-US"/>
          </a:p>
        </p:txBody>
      </p:sp>
    </p:spTree>
    <p:extLst>
      <p:ext uri="{BB962C8B-B14F-4D97-AF65-F5344CB8AC3E}">
        <p14:creationId xmlns:p14="http://schemas.microsoft.com/office/powerpoint/2010/main" val="367711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9C6BD9-9279-47F1-AF37-162A5C3E36A2}" type="slidenum">
              <a:rPr lang="en-US" altLang="en-US"/>
              <a:pPr>
                <a:defRPr/>
              </a:pPr>
              <a:t>‹#›</a:t>
            </a:fld>
            <a:endParaRPr lang="en-US" altLang="en-US"/>
          </a:p>
        </p:txBody>
      </p:sp>
    </p:spTree>
    <p:extLst>
      <p:ext uri="{BB962C8B-B14F-4D97-AF65-F5344CB8AC3E}">
        <p14:creationId xmlns:p14="http://schemas.microsoft.com/office/powerpoint/2010/main" val="257117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311729"/>
            <a:ext cx="16846550" cy="5576208"/>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20019787" y="1311730"/>
            <a:ext cx="28625800" cy="28093308"/>
          </a:xfrm>
        </p:spPr>
        <p:txBody>
          <a:bodyPr/>
          <a:lstStyle>
            <a:lvl1pPr>
              <a:defRPr sz="5400"/>
            </a:lvl1pPr>
            <a:lvl2pPr>
              <a:defRPr sz="4700"/>
            </a:lvl2pPr>
            <a:lvl3pPr>
              <a:defRPr sz="40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815" y="6887938"/>
            <a:ext cx="16846550" cy="22517100"/>
          </a:xfrm>
        </p:spPr>
        <p:txBody>
          <a:bodyPr/>
          <a:lstStyle>
            <a:lvl1pPr marL="0" indent="0">
              <a:buNone/>
              <a:defRPr sz="2400"/>
            </a:lvl1pPr>
            <a:lvl2pPr marL="770016" indent="0">
              <a:buNone/>
              <a:defRPr sz="2000"/>
            </a:lvl2pPr>
            <a:lvl3pPr marL="1540032" indent="0">
              <a:buNone/>
              <a:defRPr sz="1700"/>
            </a:lvl3pPr>
            <a:lvl4pPr marL="2310049" indent="0">
              <a:buNone/>
              <a:defRPr sz="1500"/>
            </a:lvl4pPr>
            <a:lvl5pPr marL="3080065" indent="0">
              <a:buNone/>
              <a:defRPr sz="1500"/>
            </a:lvl5pPr>
            <a:lvl6pPr marL="3850081" indent="0">
              <a:buNone/>
              <a:defRPr sz="1500"/>
            </a:lvl6pPr>
            <a:lvl7pPr marL="4620097" indent="0">
              <a:buNone/>
              <a:defRPr sz="1500"/>
            </a:lvl7pPr>
            <a:lvl8pPr marL="5390114" indent="0">
              <a:buNone/>
              <a:defRPr sz="1500"/>
            </a:lvl8pPr>
            <a:lvl9pPr marL="6160130" indent="0">
              <a:buNone/>
              <a:defRPr sz="15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2FB2F9-D1CC-470E-9B0E-0F668A01A806}" type="slidenum">
              <a:rPr lang="en-US" altLang="en-US"/>
              <a:pPr>
                <a:defRPr/>
              </a:pPr>
              <a:t>‹#›</a:t>
            </a:fld>
            <a:endParaRPr lang="en-US" altLang="en-US"/>
          </a:p>
        </p:txBody>
      </p:sp>
    </p:spTree>
    <p:extLst>
      <p:ext uri="{BB962C8B-B14F-4D97-AF65-F5344CB8AC3E}">
        <p14:creationId xmlns:p14="http://schemas.microsoft.com/office/powerpoint/2010/main" val="123909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3042336"/>
            <a:ext cx="30724828" cy="2721429"/>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10035823" y="2941866"/>
            <a:ext cx="30724828" cy="19749407"/>
          </a:xfrm>
        </p:spPr>
        <p:txBody>
          <a:bodyPr/>
          <a:lstStyle>
            <a:lvl1pPr marL="0" indent="0">
              <a:buNone/>
              <a:defRPr sz="5400"/>
            </a:lvl1pPr>
            <a:lvl2pPr marL="770016" indent="0">
              <a:buNone/>
              <a:defRPr sz="4700"/>
            </a:lvl2pPr>
            <a:lvl3pPr marL="1540032" indent="0">
              <a:buNone/>
              <a:defRPr sz="4000"/>
            </a:lvl3pPr>
            <a:lvl4pPr marL="2310049" indent="0">
              <a:buNone/>
              <a:defRPr sz="3400"/>
            </a:lvl4pPr>
            <a:lvl5pPr marL="3080065" indent="0">
              <a:buNone/>
              <a:defRPr sz="3400"/>
            </a:lvl5pPr>
            <a:lvl6pPr marL="3850081" indent="0">
              <a:buNone/>
              <a:defRPr sz="3400"/>
            </a:lvl6pPr>
            <a:lvl7pPr marL="4620097" indent="0">
              <a:buNone/>
              <a:defRPr sz="3400"/>
            </a:lvl7pPr>
            <a:lvl8pPr marL="5390114" indent="0">
              <a:buNone/>
              <a:defRPr sz="3400"/>
            </a:lvl8pPr>
            <a:lvl9pPr marL="6160130" indent="0">
              <a:buNone/>
              <a:defRPr sz="3400"/>
            </a:lvl9pPr>
          </a:lstStyle>
          <a:p>
            <a:pPr lvl="0"/>
            <a:endParaRPr lang="en-US" noProof="0" smtClean="0"/>
          </a:p>
        </p:txBody>
      </p:sp>
      <p:sp>
        <p:nvSpPr>
          <p:cNvPr id="4" name="Text Placeholder 3"/>
          <p:cNvSpPr>
            <a:spLocks noGrp="1"/>
          </p:cNvSpPr>
          <p:nvPr>
            <p:ph type="body" sz="half" idx="2"/>
          </p:nvPr>
        </p:nvSpPr>
        <p:spPr>
          <a:xfrm>
            <a:off x="10035823" y="25763766"/>
            <a:ext cx="30724828" cy="3861707"/>
          </a:xfrm>
        </p:spPr>
        <p:txBody>
          <a:bodyPr/>
          <a:lstStyle>
            <a:lvl1pPr marL="0" indent="0">
              <a:buNone/>
              <a:defRPr sz="2400"/>
            </a:lvl1pPr>
            <a:lvl2pPr marL="770016" indent="0">
              <a:buNone/>
              <a:defRPr sz="2000"/>
            </a:lvl2pPr>
            <a:lvl3pPr marL="1540032" indent="0">
              <a:buNone/>
              <a:defRPr sz="1700"/>
            </a:lvl3pPr>
            <a:lvl4pPr marL="2310049" indent="0">
              <a:buNone/>
              <a:defRPr sz="1500"/>
            </a:lvl4pPr>
            <a:lvl5pPr marL="3080065" indent="0">
              <a:buNone/>
              <a:defRPr sz="1500"/>
            </a:lvl5pPr>
            <a:lvl6pPr marL="3850081" indent="0">
              <a:buNone/>
              <a:defRPr sz="1500"/>
            </a:lvl6pPr>
            <a:lvl7pPr marL="4620097" indent="0">
              <a:buNone/>
              <a:defRPr sz="1500"/>
            </a:lvl7pPr>
            <a:lvl8pPr marL="5390114" indent="0">
              <a:buNone/>
              <a:defRPr sz="1500"/>
            </a:lvl8pPr>
            <a:lvl9pPr marL="6160130" indent="0">
              <a:buNone/>
              <a:defRPr sz="15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545D9E-FE4D-4C7B-A248-70A404138A9D}" type="slidenum">
              <a:rPr lang="en-US" altLang="en-US"/>
              <a:pPr>
                <a:defRPr/>
              </a:pPr>
              <a:t>‹#›</a:t>
            </a:fld>
            <a:endParaRPr lang="en-US" altLang="en-US"/>
          </a:p>
        </p:txBody>
      </p:sp>
    </p:spTree>
    <p:extLst>
      <p:ext uri="{BB962C8B-B14F-4D97-AF65-F5344CB8AC3E}">
        <p14:creationId xmlns:p14="http://schemas.microsoft.com/office/powerpoint/2010/main" val="304483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9988" y="2928257"/>
            <a:ext cx="4352642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1518" tIns="250759" rIns="501518" bIns="25075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39988" y="9508672"/>
            <a:ext cx="43526428" cy="1975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1518" tIns="250759" rIns="501518" bIns="25075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39987" y="29990143"/>
            <a:ext cx="10668000" cy="2198914"/>
          </a:xfrm>
          <a:prstGeom prst="rect">
            <a:avLst/>
          </a:prstGeom>
          <a:noFill/>
          <a:ln w="9525">
            <a:noFill/>
            <a:miter lim="800000"/>
            <a:headEnd/>
            <a:tailEnd/>
          </a:ln>
          <a:effectLst/>
        </p:spPr>
        <p:txBody>
          <a:bodyPr vert="horz" wrap="square" lIns="501518" tIns="250759" rIns="501518" bIns="250759" numCol="1" anchor="t" anchorCtr="0" compatLnSpc="1">
            <a:prstTxWarp prst="textNoShape">
              <a:avLst/>
            </a:prstTxWarp>
          </a:bodyPr>
          <a:lstStyle>
            <a:lvl1pPr>
              <a:defRPr sz="7600">
                <a:latin typeface="Times New Roman" charset="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17496016" y="29990143"/>
            <a:ext cx="16214372" cy="2198914"/>
          </a:xfrm>
          <a:prstGeom prst="rect">
            <a:avLst/>
          </a:prstGeom>
          <a:noFill/>
          <a:ln w="9525">
            <a:noFill/>
            <a:miter lim="800000"/>
            <a:headEnd/>
            <a:tailEnd/>
          </a:ln>
          <a:effectLst/>
        </p:spPr>
        <p:txBody>
          <a:bodyPr vert="horz" wrap="square" lIns="501518" tIns="250759" rIns="501518" bIns="250759" numCol="1" anchor="t" anchorCtr="0" compatLnSpc="1">
            <a:prstTxWarp prst="textNoShape">
              <a:avLst/>
            </a:prstTxWarp>
          </a:bodyPr>
          <a:lstStyle>
            <a:lvl1pPr algn="ctr">
              <a:defRPr sz="7600">
                <a:latin typeface="Times New Roman" charset="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8415" y="29990143"/>
            <a:ext cx="10668000" cy="2198914"/>
          </a:xfrm>
          <a:prstGeom prst="rect">
            <a:avLst/>
          </a:prstGeom>
          <a:noFill/>
          <a:ln w="9525">
            <a:noFill/>
            <a:miter lim="800000"/>
            <a:headEnd/>
            <a:tailEnd/>
          </a:ln>
          <a:effectLst/>
        </p:spPr>
        <p:txBody>
          <a:bodyPr vert="horz" wrap="square" lIns="501518" tIns="250759" rIns="501518" bIns="250759" numCol="1" anchor="t" anchorCtr="0" compatLnSpc="1">
            <a:prstTxWarp prst="textNoShape">
              <a:avLst/>
            </a:prstTxWarp>
          </a:bodyPr>
          <a:lstStyle>
            <a:lvl1pPr algn="r">
              <a:defRPr sz="7600"/>
            </a:lvl1pPr>
          </a:lstStyle>
          <a:p>
            <a:pPr>
              <a:defRPr/>
            </a:pPr>
            <a:fld id="{CA6F001C-AB74-4293-96D1-21CB9E6289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0453" rtl="0" eaLnBrk="0" fontAlgn="base" hangingPunct="0">
        <a:spcBef>
          <a:spcPct val="0"/>
        </a:spcBef>
        <a:spcAft>
          <a:spcPct val="0"/>
        </a:spcAft>
        <a:defRPr sz="23900">
          <a:solidFill>
            <a:schemeClr val="tx2"/>
          </a:solidFill>
          <a:latin typeface="+mj-lt"/>
          <a:ea typeface="ＭＳ Ｐゴシック" charset="-128"/>
          <a:cs typeface="ＭＳ Ｐゴシック" charset="0"/>
        </a:defRPr>
      </a:lvl1pPr>
      <a:lvl2pPr algn="ctr" defTabSz="5010453" rtl="0" eaLnBrk="0" fontAlgn="base" hangingPunct="0">
        <a:spcBef>
          <a:spcPct val="0"/>
        </a:spcBef>
        <a:spcAft>
          <a:spcPct val="0"/>
        </a:spcAft>
        <a:defRPr sz="23900">
          <a:solidFill>
            <a:schemeClr val="tx2"/>
          </a:solidFill>
          <a:latin typeface="Times New Roman" charset="0"/>
          <a:ea typeface="ＭＳ Ｐゴシック" charset="-128"/>
          <a:cs typeface="ＭＳ Ｐゴシック" charset="0"/>
        </a:defRPr>
      </a:lvl2pPr>
      <a:lvl3pPr algn="ctr" defTabSz="5010453" rtl="0" eaLnBrk="0" fontAlgn="base" hangingPunct="0">
        <a:spcBef>
          <a:spcPct val="0"/>
        </a:spcBef>
        <a:spcAft>
          <a:spcPct val="0"/>
        </a:spcAft>
        <a:defRPr sz="23900">
          <a:solidFill>
            <a:schemeClr val="tx2"/>
          </a:solidFill>
          <a:latin typeface="Times New Roman" charset="0"/>
          <a:ea typeface="ＭＳ Ｐゴシック" charset="-128"/>
          <a:cs typeface="ＭＳ Ｐゴシック" charset="0"/>
        </a:defRPr>
      </a:lvl3pPr>
      <a:lvl4pPr algn="ctr" defTabSz="5010453" rtl="0" eaLnBrk="0" fontAlgn="base" hangingPunct="0">
        <a:spcBef>
          <a:spcPct val="0"/>
        </a:spcBef>
        <a:spcAft>
          <a:spcPct val="0"/>
        </a:spcAft>
        <a:defRPr sz="23900">
          <a:solidFill>
            <a:schemeClr val="tx2"/>
          </a:solidFill>
          <a:latin typeface="Times New Roman" charset="0"/>
          <a:ea typeface="ＭＳ Ｐゴシック" charset="-128"/>
          <a:cs typeface="ＭＳ Ｐゴシック" charset="0"/>
        </a:defRPr>
      </a:lvl4pPr>
      <a:lvl5pPr algn="ctr" defTabSz="5010453" rtl="0" eaLnBrk="0" fontAlgn="base" hangingPunct="0">
        <a:spcBef>
          <a:spcPct val="0"/>
        </a:spcBef>
        <a:spcAft>
          <a:spcPct val="0"/>
        </a:spcAft>
        <a:defRPr sz="23900">
          <a:solidFill>
            <a:schemeClr val="tx2"/>
          </a:solidFill>
          <a:latin typeface="Times New Roman" charset="0"/>
          <a:ea typeface="ＭＳ Ｐゴシック" charset="-128"/>
          <a:cs typeface="ＭＳ Ｐゴシック" charset="0"/>
        </a:defRPr>
      </a:lvl5pPr>
      <a:lvl6pPr marL="770016" algn="ctr" defTabSz="5010453" rtl="0" fontAlgn="base">
        <a:spcBef>
          <a:spcPct val="0"/>
        </a:spcBef>
        <a:spcAft>
          <a:spcPct val="0"/>
        </a:spcAft>
        <a:defRPr sz="23900">
          <a:solidFill>
            <a:schemeClr val="tx2"/>
          </a:solidFill>
          <a:latin typeface="Times New Roman" charset="0"/>
        </a:defRPr>
      </a:lvl6pPr>
      <a:lvl7pPr marL="1540032" algn="ctr" defTabSz="5010453" rtl="0" fontAlgn="base">
        <a:spcBef>
          <a:spcPct val="0"/>
        </a:spcBef>
        <a:spcAft>
          <a:spcPct val="0"/>
        </a:spcAft>
        <a:defRPr sz="23900">
          <a:solidFill>
            <a:schemeClr val="tx2"/>
          </a:solidFill>
          <a:latin typeface="Times New Roman" charset="0"/>
        </a:defRPr>
      </a:lvl7pPr>
      <a:lvl8pPr marL="2310049" algn="ctr" defTabSz="5010453" rtl="0" fontAlgn="base">
        <a:spcBef>
          <a:spcPct val="0"/>
        </a:spcBef>
        <a:spcAft>
          <a:spcPct val="0"/>
        </a:spcAft>
        <a:defRPr sz="23900">
          <a:solidFill>
            <a:schemeClr val="tx2"/>
          </a:solidFill>
          <a:latin typeface="Times New Roman" charset="0"/>
        </a:defRPr>
      </a:lvl8pPr>
      <a:lvl9pPr marL="3080065" algn="ctr" defTabSz="5010453" rtl="0" fontAlgn="base">
        <a:spcBef>
          <a:spcPct val="0"/>
        </a:spcBef>
        <a:spcAft>
          <a:spcPct val="0"/>
        </a:spcAft>
        <a:defRPr sz="23900">
          <a:solidFill>
            <a:schemeClr val="tx2"/>
          </a:solidFill>
          <a:latin typeface="Times New Roman" charset="0"/>
        </a:defRPr>
      </a:lvl9pPr>
    </p:titleStyle>
    <p:bodyStyle>
      <a:lvl1pPr marL="1879589" indent="-1879589" algn="l" defTabSz="5010453" rtl="0" eaLnBrk="0" fontAlgn="base" hangingPunct="0">
        <a:spcBef>
          <a:spcPct val="20000"/>
        </a:spcBef>
        <a:spcAft>
          <a:spcPct val="0"/>
        </a:spcAft>
        <a:buChar char="•"/>
        <a:defRPr sz="17300">
          <a:solidFill>
            <a:schemeClr val="tx1"/>
          </a:solidFill>
          <a:latin typeface="+mn-lt"/>
          <a:ea typeface="ＭＳ Ｐゴシック" charset="-128"/>
          <a:cs typeface="ＭＳ Ｐゴシック" charset="0"/>
        </a:defRPr>
      </a:lvl1pPr>
      <a:lvl2pPr marL="4074669" indent="-1566769" algn="l" defTabSz="5010453" rtl="0" eaLnBrk="0" fontAlgn="base" hangingPunct="0">
        <a:spcBef>
          <a:spcPct val="20000"/>
        </a:spcBef>
        <a:spcAft>
          <a:spcPct val="0"/>
        </a:spcAft>
        <a:buChar char="–"/>
        <a:defRPr sz="15300">
          <a:solidFill>
            <a:schemeClr val="tx1"/>
          </a:solidFill>
          <a:latin typeface="+mn-lt"/>
          <a:ea typeface="ＭＳ Ｐゴシック" charset="-128"/>
        </a:defRPr>
      </a:lvl2pPr>
      <a:lvl3pPr marL="6267077" indent="-1256624" algn="l" defTabSz="5010453" rtl="0" eaLnBrk="0" fontAlgn="base" hangingPunct="0">
        <a:spcBef>
          <a:spcPct val="20000"/>
        </a:spcBef>
        <a:spcAft>
          <a:spcPct val="0"/>
        </a:spcAft>
        <a:buChar char="•"/>
        <a:defRPr sz="13300">
          <a:solidFill>
            <a:schemeClr val="tx1"/>
          </a:solidFill>
          <a:latin typeface="+mn-lt"/>
          <a:ea typeface="ＭＳ Ｐゴシック" charset="-128"/>
        </a:defRPr>
      </a:lvl3pPr>
      <a:lvl4pPr marL="8777651" indent="-1256624" algn="l" defTabSz="5010453" rtl="0" eaLnBrk="0" fontAlgn="base" hangingPunct="0">
        <a:spcBef>
          <a:spcPct val="20000"/>
        </a:spcBef>
        <a:spcAft>
          <a:spcPct val="0"/>
        </a:spcAft>
        <a:buChar char="–"/>
        <a:defRPr sz="10900">
          <a:solidFill>
            <a:schemeClr val="tx1"/>
          </a:solidFill>
          <a:latin typeface="+mn-lt"/>
          <a:ea typeface="ＭＳ Ｐゴシック" charset="-128"/>
        </a:defRPr>
      </a:lvl4pPr>
      <a:lvl5pPr marL="11285551" indent="-1253951" algn="l" defTabSz="5010453" rtl="0" eaLnBrk="0" fontAlgn="base" hangingPunct="0">
        <a:spcBef>
          <a:spcPct val="20000"/>
        </a:spcBef>
        <a:spcAft>
          <a:spcPct val="0"/>
        </a:spcAft>
        <a:buChar char="»"/>
        <a:defRPr sz="10900">
          <a:solidFill>
            <a:schemeClr val="tx1"/>
          </a:solidFill>
          <a:latin typeface="+mn-lt"/>
          <a:ea typeface="ＭＳ Ｐゴシック" charset="-128"/>
        </a:defRPr>
      </a:lvl5pPr>
      <a:lvl6pPr marL="12055568" indent="-1253951" algn="l" defTabSz="5010453" rtl="0" fontAlgn="base">
        <a:spcBef>
          <a:spcPct val="20000"/>
        </a:spcBef>
        <a:spcAft>
          <a:spcPct val="0"/>
        </a:spcAft>
        <a:buChar char="»"/>
        <a:defRPr sz="10900">
          <a:solidFill>
            <a:schemeClr val="tx1"/>
          </a:solidFill>
          <a:latin typeface="+mn-lt"/>
          <a:ea typeface="ＭＳ Ｐゴシック" charset="-128"/>
        </a:defRPr>
      </a:lvl6pPr>
      <a:lvl7pPr marL="12825584" indent="-1253951" algn="l" defTabSz="5010453" rtl="0" fontAlgn="base">
        <a:spcBef>
          <a:spcPct val="20000"/>
        </a:spcBef>
        <a:spcAft>
          <a:spcPct val="0"/>
        </a:spcAft>
        <a:buChar char="»"/>
        <a:defRPr sz="10900">
          <a:solidFill>
            <a:schemeClr val="tx1"/>
          </a:solidFill>
          <a:latin typeface="+mn-lt"/>
          <a:ea typeface="ＭＳ Ｐゴシック" charset="-128"/>
        </a:defRPr>
      </a:lvl7pPr>
      <a:lvl8pPr marL="13595600" indent="-1253951" algn="l" defTabSz="5010453" rtl="0" fontAlgn="base">
        <a:spcBef>
          <a:spcPct val="20000"/>
        </a:spcBef>
        <a:spcAft>
          <a:spcPct val="0"/>
        </a:spcAft>
        <a:buChar char="»"/>
        <a:defRPr sz="10900">
          <a:solidFill>
            <a:schemeClr val="tx1"/>
          </a:solidFill>
          <a:latin typeface="+mn-lt"/>
          <a:ea typeface="ＭＳ Ｐゴシック" charset="-128"/>
        </a:defRPr>
      </a:lvl8pPr>
      <a:lvl9pPr marL="14365616" indent="-1253951" algn="l" defTabSz="5010453" rtl="0" fontAlgn="base">
        <a:spcBef>
          <a:spcPct val="20000"/>
        </a:spcBef>
        <a:spcAft>
          <a:spcPct val="0"/>
        </a:spcAft>
        <a:buChar char="»"/>
        <a:defRPr sz="10900">
          <a:solidFill>
            <a:schemeClr val="tx1"/>
          </a:solidFill>
          <a:latin typeface="+mn-lt"/>
          <a:ea typeface="ＭＳ Ｐゴシック" charset="-128"/>
        </a:defRPr>
      </a:lvl9pPr>
    </p:bodyStyle>
    <p:otherStyle>
      <a:defPPr>
        <a:defRPr lang="en-US"/>
      </a:defPPr>
      <a:lvl1pPr marL="0" algn="l" defTabSz="770016" rtl="0" eaLnBrk="1" latinLnBrk="0" hangingPunct="1">
        <a:defRPr sz="3000" kern="1200">
          <a:solidFill>
            <a:schemeClr val="tx1"/>
          </a:solidFill>
          <a:latin typeface="+mn-lt"/>
          <a:ea typeface="+mn-ea"/>
          <a:cs typeface="+mn-cs"/>
        </a:defRPr>
      </a:lvl1pPr>
      <a:lvl2pPr marL="770016" algn="l" defTabSz="770016" rtl="0" eaLnBrk="1" latinLnBrk="0" hangingPunct="1">
        <a:defRPr sz="3000" kern="1200">
          <a:solidFill>
            <a:schemeClr val="tx1"/>
          </a:solidFill>
          <a:latin typeface="+mn-lt"/>
          <a:ea typeface="+mn-ea"/>
          <a:cs typeface="+mn-cs"/>
        </a:defRPr>
      </a:lvl2pPr>
      <a:lvl3pPr marL="1540032" algn="l" defTabSz="770016" rtl="0" eaLnBrk="1" latinLnBrk="0" hangingPunct="1">
        <a:defRPr sz="3000" kern="1200">
          <a:solidFill>
            <a:schemeClr val="tx1"/>
          </a:solidFill>
          <a:latin typeface="+mn-lt"/>
          <a:ea typeface="+mn-ea"/>
          <a:cs typeface="+mn-cs"/>
        </a:defRPr>
      </a:lvl3pPr>
      <a:lvl4pPr marL="2310049" algn="l" defTabSz="770016" rtl="0" eaLnBrk="1" latinLnBrk="0" hangingPunct="1">
        <a:defRPr sz="3000" kern="1200">
          <a:solidFill>
            <a:schemeClr val="tx1"/>
          </a:solidFill>
          <a:latin typeface="+mn-lt"/>
          <a:ea typeface="+mn-ea"/>
          <a:cs typeface="+mn-cs"/>
        </a:defRPr>
      </a:lvl4pPr>
      <a:lvl5pPr marL="3080065" algn="l" defTabSz="770016" rtl="0" eaLnBrk="1" latinLnBrk="0" hangingPunct="1">
        <a:defRPr sz="3000" kern="1200">
          <a:solidFill>
            <a:schemeClr val="tx1"/>
          </a:solidFill>
          <a:latin typeface="+mn-lt"/>
          <a:ea typeface="+mn-ea"/>
          <a:cs typeface="+mn-cs"/>
        </a:defRPr>
      </a:lvl5pPr>
      <a:lvl6pPr marL="3850081" algn="l" defTabSz="770016" rtl="0" eaLnBrk="1" latinLnBrk="0" hangingPunct="1">
        <a:defRPr sz="3000" kern="1200">
          <a:solidFill>
            <a:schemeClr val="tx1"/>
          </a:solidFill>
          <a:latin typeface="+mn-lt"/>
          <a:ea typeface="+mn-ea"/>
          <a:cs typeface="+mn-cs"/>
        </a:defRPr>
      </a:lvl6pPr>
      <a:lvl7pPr marL="4620097" algn="l" defTabSz="770016" rtl="0" eaLnBrk="1" latinLnBrk="0" hangingPunct="1">
        <a:defRPr sz="3000" kern="1200">
          <a:solidFill>
            <a:schemeClr val="tx1"/>
          </a:solidFill>
          <a:latin typeface="+mn-lt"/>
          <a:ea typeface="+mn-ea"/>
          <a:cs typeface="+mn-cs"/>
        </a:defRPr>
      </a:lvl7pPr>
      <a:lvl8pPr marL="5390114" algn="l" defTabSz="770016" rtl="0" eaLnBrk="1" latinLnBrk="0" hangingPunct="1">
        <a:defRPr sz="3000" kern="1200">
          <a:solidFill>
            <a:schemeClr val="tx1"/>
          </a:solidFill>
          <a:latin typeface="+mn-lt"/>
          <a:ea typeface="+mn-ea"/>
          <a:cs typeface="+mn-cs"/>
        </a:defRPr>
      </a:lvl8pPr>
      <a:lvl9pPr marL="6160130" algn="l" defTabSz="770016"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QuickStyle" Target="../diagrams/quickStyle2.xml"/><Relationship Id="rId18" Type="http://schemas.openxmlformats.org/officeDocument/2006/relationships/diagramLayout" Target="../diagrams/layout3.xml"/><Relationship Id="rId26" Type="http://schemas.microsoft.com/office/2007/relationships/diagramDrawing" Target="../diagrams/drawing4.xml"/><Relationship Id="rId39" Type="http://schemas.openxmlformats.org/officeDocument/2006/relationships/image" Target="../media/image17.png"/><Relationship Id="rId21" Type="http://schemas.microsoft.com/office/2007/relationships/diagramDrawing" Target="../diagrams/drawing3.xml"/><Relationship Id="rId34" Type="http://schemas.openxmlformats.org/officeDocument/2006/relationships/image" Target="../media/image12.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Data" Target="../diagrams/data3.xml"/><Relationship Id="rId25" Type="http://schemas.openxmlformats.org/officeDocument/2006/relationships/diagramColors" Target="../diagrams/colors4.xml"/><Relationship Id="rId33" Type="http://schemas.openxmlformats.org/officeDocument/2006/relationships/image" Target="../media/image11.jpg"/><Relationship Id="rId38"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4.png"/><Relationship Id="rId20" Type="http://schemas.openxmlformats.org/officeDocument/2006/relationships/diagramColors" Target="../diagrams/colors3.xml"/><Relationship Id="rId29"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QuickStyle" Target="../diagrams/quickStyle4.xml"/><Relationship Id="rId32" Type="http://schemas.openxmlformats.org/officeDocument/2006/relationships/image" Target="../media/image10.jpg"/><Relationship Id="rId37" Type="http://schemas.openxmlformats.org/officeDocument/2006/relationships/image" Target="../media/image15.gif"/><Relationship Id="rId40" Type="http://schemas.openxmlformats.org/officeDocument/2006/relationships/image" Target="../media/image18.jpg"/><Relationship Id="rId5" Type="http://schemas.openxmlformats.org/officeDocument/2006/relationships/image" Target="../media/image3.jpeg"/><Relationship Id="rId15" Type="http://schemas.microsoft.com/office/2007/relationships/diagramDrawing" Target="../diagrams/drawing2.xml"/><Relationship Id="rId23" Type="http://schemas.openxmlformats.org/officeDocument/2006/relationships/diagramLayout" Target="../diagrams/layout4.xml"/><Relationship Id="rId28" Type="http://schemas.openxmlformats.org/officeDocument/2006/relationships/image" Target="../media/image6.png"/><Relationship Id="rId36" Type="http://schemas.openxmlformats.org/officeDocument/2006/relationships/image" Target="../media/image14.png"/><Relationship Id="rId10" Type="http://schemas.microsoft.com/office/2007/relationships/diagramDrawing" Target="../diagrams/drawing1.xml"/><Relationship Id="rId19" Type="http://schemas.openxmlformats.org/officeDocument/2006/relationships/diagramQuickStyle" Target="../diagrams/quickStyle3.xml"/><Relationship Id="rId31"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Data" Target="../diagrams/data4.xml"/><Relationship Id="rId27" Type="http://schemas.openxmlformats.org/officeDocument/2006/relationships/image" Target="../media/image5.wmf"/><Relationship Id="rId30" Type="http://schemas.openxmlformats.org/officeDocument/2006/relationships/image" Target="../media/image8.jpg"/><Relationship Id="rId35" Type="http://schemas.openxmlformats.org/officeDocument/2006/relationships/image" Target="../media/image13.png"/><Relationship Id="rId8" Type="http://schemas.openxmlformats.org/officeDocument/2006/relationships/diagramQuickStyle" Target="../diagrams/quickStyl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3220701" y="5956655"/>
            <a:ext cx="12382498" cy="26155202"/>
          </a:xfrm>
          <a:prstGeom prst="rect">
            <a:avLst/>
          </a:prstGeom>
          <a:noFill/>
          <a:ln>
            <a:solidFill>
              <a:srgbClr val="E4B900"/>
            </a:solidFill>
          </a:ln>
        </p:spPr>
        <p:style>
          <a:lnRef idx="2">
            <a:schemeClr val="dk1"/>
          </a:lnRef>
          <a:fillRef idx="1">
            <a:schemeClr val="lt1"/>
          </a:fillRef>
          <a:effectRef idx="0">
            <a:schemeClr val="dk1"/>
          </a:effectRef>
          <a:fontRef idx="minor">
            <a:schemeClr val="dk1"/>
          </a:fontRef>
        </p:style>
        <p:txBody>
          <a:bodyPr lIns="462010" tIns="154003" rIns="462010" bIns="154003"/>
          <a:lstStyle/>
          <a:p>
            <a:pPr>
              <a:defRPr/>
            </a:pPr>
            <a:endParaRPr lang="en-US" sz="4700" dirty="0">
              <a:solidFill>
                <a:srgbClr val="000000"/>
              </a:solidFill>
              <a:latin typeface="Arial" pitchFamily="34" charset="0"/>
              <a:cs typeface="Arial" pitchFamily="34" charset="0"/>
            </a:endParaRPr>
          </a:p>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p:txBody>
      </p:sp>
      <p:sp>
        <p:nvSpPr>
          <p:cNvPr id="66" name="TextBox 65"/>
          <p:cNvSpPr txBox="1"/>
          <p:nvPr/>
        </p:nvSpPr>
        <p:spPr>
          <a:xfrm>
            <a:off x="38404800" y="6001917"/>
            <a:ext cx="12377691" cy="26053791"/>
          </a:xfrm>
          <a:prstGeom prst="rect">
            <a:avLst/>
          </a:prstGeom>
          <a:noFill/>
          <a:ln>
            <a:solidFill>
              <a:srgbClr val="E4B900"/>
            </a:solidFill>
          </a:ln>
        </p:spPr>
        <p:style>
          <a:lnRef idx="2">
            <a:schemeClr val="dk1"/>
          </a:lnRef>
          <a:fillRef idx="1">
            <a:schemeClr val="lt1"/>
          </a:fillRef>
          <a:effectRef idx="0">
            <a:schemeClr val="dk1"/>
          </a:effectRef>
          <a:fontRef idx="minor">
            <a:schemeClr val="dk1"/>
          </a:fontRef>
        </p:style>
        <p:txBody>
          <a:bodyPr lIns="462010" tIns="154003" rIns="462010" bIns="154003"/>
          <a:lstStyle/>
          <a:p>
            <a:pPr algn="ctr">
              <a:defRPr/>
            </a:pPr>
            <a:endParaRPr lang="en-US" sz="4700" b="1" dirty="0">
              <a:latin typeface="Arial" pitchFamily="34" charset="0"/>
              <a:cs typeface="Arial" pitchFamily="34" charset="0"/>
            </a:endParaRPr>
          </a:p>
        </p:txBody>
      </p:sp>
      <p:sp>
        <p:nvSpPr>
          <p:cNvPr id="21" name="TextBox 20"/>
          <p:cNvSpPr txBox="1"/>
          <p:nvPr/>
        </p:nvSpPr>
        <p:spPr>
          <a:xfrm>
            <a:off x="26132245" y="5969744"/>
            <a:ext cx="11727222" cy="26142113"/>
          </a:xfrm>
          <a:prstGeom prst="rect">
            <a:avLst/>
          </a:prstGeom>
          <a:noFill/>
          <a:ln>
            <a:solidFill>
              <a:srgbClr val="E4B900"/>
            </a:solidFill>
          </a:ln>
        </p:spPr>
        <p:style>
          <a:lnRef idx="2">
            <a:schemeClr val="dk1"/>
          </a:lnRef>
          <a:fillRef idx="1">
            <a:schemeClr val="lt1"/>
          </a:fillRef>
          <a:effectRef idx="0">
            <a:schemeClr val="dk1"/>
          </a:effectRef>
          <a:fontRef idx="minor">
            <a:schemeClr val="dk1"/>
          </a:fontRef>
        </p:style>
        <p:txBody>
          <a:bodyPr lIns="462010" tIns="154003" rIns="462010" bIns="154003"/>
          <a:lstStyle/>
          <a:p>
            <a:pPr algn="ctr">
              <a:defRPr/>
            </a:pPr>
            <a:endParaRPr lang="en-US" sz="4700" b="1" dirty="0">
              <a:latin typeface="Arial" pitchFamily="34" charset="0"/>
              <a:cs typeface="Arial" pitchFamily="34" charset="0"/>
            </a:endParaRPr>
          </a:p>
        </p:txBody>
      </p:sp>
      <p:sp>
        <p:nvSpPr>
          <p:cNvPr id="3" name="TextBox 2"/>
          <p:cNvSpPr txBox="1"/>
          <p:nvPr/>
        </p:nvSpPr>
        <p:spPr>
          <a:xfrm>
            <a:off x="13220701" y="7437084"/>
            <a:ext cx="12382498" cy="8924745"/>
          </a:xfrm>
          <a:prstGeom prst="rect">
            <a:avLst/>
          </a:prstGeom>
          <a:noFill/>
          <a:ln>
            <a:noFill/>
          </a:ln>
        </p:spPr>
        <p:style>
          <a:lnRef idx="2">
            <a:schemeClr val="dk1"/>
          </a:lnRef>
          <a:fillRef idx="1">
            <a:schemeClr val="lt1"/>
          </a:fillRef>
          <a:effectRef idx="0">
            <a:schemeClr val="dk1"/>
          </a:effectRef>
          <a:fontRef idx="minor">
            <a:schemeClr val="dk1"/>
          </a:fontRef>
        </p:style>
        <p:txBody>
          <a:bodyPr lIns="462010" tIns="154003" rIns="462010" bIns="154003"/>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just">
              <a:lnSpc>
                <a:spcPct val="110000"/>
              </a:lnSpc>
              <a:defRPr/>
            </a:pPr>
            <a:r>
              <a:rPr lang="en-US" sz="2800" dirty="0" smtClean="0">
                <a:latin typeface="Arial" pitchFamily="34" charset="0"/>
                <a:cs typeface="Arial" pitchFamily="34" charset="0"/>
              </a:rPr>
              <a:t>Virginia’s lead agency for Early Intervention services reported that the children they serve often go undiagnosed because of extended wait lists at diagnostic clinics and because of the challenges that low-income, disadvantaged families face in accessing services. Cultural and language differences are additional barriers to early diagnosis and referral for intervention.</a:t>
            </a:r>
            <a:endParaRPr lang="en-US" sz="2800" dirty="0">
              <a:latin typeface="Arial" pitchFamily="34" charset="0"/>
              <a:cs typeface="Arial" pitchFamily="34" charset="0"/>
            </a:endParaRPr>
          </a:p>
        </p:txBody>
      </p:sp>
      <p:sp>
        <p:nvSpPr>
          <p:cNvPr id="26" name="TextBox 25"/>
          <p:cNvSpPr txBox="1"/>
          <p:nvPr/>
        </p:nvSpPr>
        <p:spPr>
          <a:xfrm>
            <a:off x="319685" y="5969744"/>
            <a:ext cx="12385662" cy="26142113"/>
          </a:xfrm>
          <a:prstGeom prst="rect">
            <a:avLst/>
          </a:prstGeom>
          <a:noFill/>
          <a:ln>
            <a:solidFill>
              <a:srgbClr val="E4B900"/>
            </a:solidFill>
          </a:ln>
        </p:spPr>
        <p:style>
          <a:lnRef idx="2">
            <a:schemeClr val="dk1"/>
          </a:lnRef>
          <a:fillRef idx="1">
            <a:schemeClr val="lt1"/>
          </a:fillRef>
          <a:effectRef idx="0">
            <a:schemeClr val="dk1"/>
          </a:effectRef>
          <a:fontRef idx="minor">
            <a:schemeClr val="dk1"/>
          </a:fontRef>
        </p:style>
        <p:txBody>
          <a:bodyPr lIns="462010" tIns="154003" rIns="462010" bIns="154003"/>
          <a:lstStyle/>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a:p>
            <a:pPr>
              <a:defRPr/>
            </a:pPr>
            <a:endParaRPr lang="en-US" sz="4700" dirty="0">
              <a:latin typeface="Arial" pitchFamily="34" charset="0"/>
              <a:cs typeface="Arial" pitchFamily="34" charset="0"/>
            </a:endParaRPr>
          </a:p>
        </p:txBody>
      </p:sp>
      <p:sp>
        <p:nvSpPr>
          <p:cNvPr id="2057" name="Rectangle 153"/>
          <p:cNvSpPr>
            <a:spLocks noChangeArrowheads="1"/>
          </p:cNvSpPr>
          <p:nvPr/>
        </p:nvSpPr>
        <p:spPr bwMode="auto">
          <a:xfrm>
            <a:off x="0" y="1649188"/>
            <a:ext cx="51206400" cy="3956957"/>
          </a:xfrm>
          <a:prstGeom prst="rect">
            <a:avLst/>
          </a:prstGeom>
          <a:solidFill>
            <a:schemeClr val="tx1"/>
          </a:solidFill>
          <a:ln w="9525">
            <a:solidFill>
              <a:schemeClr val="tx1"/>
            </a:solidFill>
            <a:miter lim="800000"/>
            <a:headEnd/>
            <a:tailEnd/>
          </a:ln>
        </p:spPr>
        <p:txBody>
          <a:bodyPr wrap="none" lIns="154003" tIns="77002" rIns="154003" bIns="77002" anchor="ctr"/>
          <a:lstStyle/>
          <a:p>
            <a:endParaRPr lang="en-US" altLang="en-US"/>
          </a:p>
        </p:txBody>
      </p:sp>
      <p:sp>
        <p:nvSpPr>
          <p:cNvPr id="2058" name="Rectangle 708"/>
          <p:cNvSpPr>
            <a:spLocks noChangeArrowheads="1"/>
          </p:cNvSpPr>
          <p:nvPr/>
        </p:nvSpPr>
        <p:spPr bwMode="auto">
          <a:xfrm>
            <a:off x="-14817" y="17027637"/>
            <a:ext cx="334501" cy="84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5601" tIns="82799" rIns="165601" bIns="82799" anchor="ctr">
            <a:spAutoFit/>
          </a:bodyPr>
          <a:lstStyle/>
          <a:p>
            <a:pPr defTabSz="1655001"/>
            <a:endParaRPr lang="en-US" altLang="en-US" sz="4400"/>
          </a:p>
        </p:txBody>
      </p:sp>
      <p:sp>
        <p:nvSpPr>
          <p:cNvPr id="2059" name="Rectangle 114"/>
          <p:cNvSpPr>
            <a:spLocks noChangeArrowheads="1"/>
          </p:cNvSpPr>
          <p:nvPr/>
        </p:nvSpPr>
        <p:spPr bwMode="auto">
          <a:xfrm>
            <a:off x="-177800" y="11754764"/>
            <a:ext cx="311078" cy="77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4003" tIns="77002" rIns="154003" bIns="77002" anchor="ctr">
            <a:spAutoFit/>
          </a:bodyPr>
          <a:lstStyle/>
          <a:p>
            <a:endParaRPr lang="en-US" altLang="en-US"/>
          </a:p>
        </p:txBody>
      </p:sp>
      <p:sp>
        <p:nvSpPr>
          <p:cNvPr id="2060" name="Rectangle 139"/>
          <p:cNvSpPr>
            <a:spLocks noChangeArrowheads="1"/>
          </p:cNvSpPr>
          <p:nvPr/>
        </p:nvSpPr>
        <p:spPr bwMode="auto">
          <a:xfrm>
            <a:off x="-2548467" y="17526913"/>
            <a:ext cx="311078" cy="77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4003" tIns="77002" rIns="154003" bIns="77002" anchor="ctr">
            <a:spAutoFit/>
          </a:bodyPr>
          <a:lstStyle/>
          <a:p>
            <a:endParaRPr lang="en-US" altLang="en-US"/>
          </a:p>
        </p:txBody>
      </p:sp>
      <p:pic>
        <p:nvPicPr>
          <p:cNvPr id="2061" name="Picture 19" descr="master_brandmar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83" y="1963450"/>
            <a:ext cx="10238317" cy="320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0" descr="b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32657"/>
            <a:ext cx="51265667" cy="174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8"/>
          <p:cNvSpPr>
            <a:spLocks noChangeArrowheads="1"/>
          </p:cNvSpPr>
          <p:nvPr/>
        </p:nvSpPr>
        <p:spPr bwMode="auto">
          <a:xfrm>
            <a:off x="40634710" y="24569057"/>
            <a:ext cx="9739489" cy="78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4003" tIns="77002" rIns="154003" bIns="77002">
            <a:spAutoFit/>
          </a:bodyPr>
          <a:lstStyle/>
          <a:p>
            <a:pPr>
              <a:lnSpc>
                <a:spcPct val="120000"/>
              </a:lnSpc>
            </a:pPr>
            <a:r>
              <a:rPr lang="en-US" altLang="en-US" sz="3400">
                <a:latin typeface="Arial" charset="0"/>
              </a:rPr>
              <a:t>	</a:t>
            </a:r>
          </a:p>
        </p:txBody>
      </p:sp>
      <p:pic>
        <p:nvPicPr>
          <p:cNvPr id="2070" name="Picture 9"/>
          <p:cNvPicPr>
            <a:picLocks noChangeAspect="1"/>
          </p:cNvPicPr>
          <p:nvPr/>
        </p:nvPicPr>
        <p:blipFill>
          <a:blip r:embed="rId5">
            <a:extLst>
              <a:ext uri="{28A0092B-C50C-407E-A947-70E740481C1C}">
                <a14:useLocalDpi xmlns:a14="http://schemas.microsoft.com/office/drawing/2010/main" val="0"/>
              </a:ext>
            </a:extLst>
          </a:blip>
          <a:srcRect t="27609" r="3268" b="36182"/>
          <a:stretch>
            <a:fillRect/>
          </a:stretch>
        </p:blipFill>
        <p:spPr bwMode="auto">
          <a:xfrm>
            <a:off x="1973986" y="22615629"/>
            <a:ext cx="9397981" cy="399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TextBox 12"/>
          <p:cNvSpPr txBox="1">
            <a:spLocks noChangeArrowheads="1"/>
          </p:cNvSpPr>
          <p:nvPr/>
        </p:nvSpPr>
        <p:spPr bwMode="auto">
          <a:xfrm>
            <a:off x="10439712" y="2148022"/>
            <a:ext cx="40381677" cy="315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4003" tIns="77002" rIns="154003" bIns="77002">
            <a:spAutoFit/>
          </a:bodyPr>
          <a:lstStyle>
            <a:lvl1pPr>
              <a:defRPr sz="10300">
                <a:solidFill>
                  <a:schemeClr val="tx1"/>
                </a:solidFill>
                <a:latin typeface="Times New Roman" pitchFamily="18" charset="0"/>
                <a:ea typeface="ＭＳ Ｐゴシック" pitchFamily="34" charset="-128"/>
              </a:defRPr>
            </a:lvl1pPr>
            <a:lvl2pPr marL="742950" indent="-285750">
              <a:defRPr sz="9100">
                <a:solidFill>
                  <a:schemeClr val="tx1"/>
                </a:solidFill>
                <a:latin typeface="Times New Roman" pitchFamily="18" charset="0"/>
                <a:ea typeface="ＭＳ Ｐゴシック" pitchFamily="34" charset="-128"/>
              </a:defRPr>
            </a:lvl2pPr>
            <a:lvl3pPr marL="1143000" indent="-228600">
              <a:defRPr sz="7900">
                <a:solidFill>
                  <a:schemeClr val="tx1"/>
                </a:solidFill>
                <a:latin typeface="Times New Roman" pitchFamily="18" charset="0"/>
                <a:ea typeface="ＭＳ Ｐゴシック" pitchFamily="34" charset="-128"/>
              </a:defRPr>
            </a:lvl3pPr>
            <a:lvl4pPr marL="1600200" indent="-228600">
              <a:defRPr sz="6500">
                <a:solidFill>
                  <a:schemeClr val="tx1"/>
                </a:solidFill>
                <a:latin typeface="Times New Roman" pitchFamily="18" charset="0"/>
                <a:ea typeface="ＭＳ Ｐゴシック" pitchFamily="34" charset="-128"/>
              </a:defRPr>
            </a:lvl4pPr>
            <a:lvl5pPr marL="2057400" indent="-228600">
              <a:defRPr sz="6500">
                <a:solidFill>
                  <a:schemeClr val="tx1"/>
                </a:solidFill>
                <a:latin typeface="Times New Roman" pitchFamily="18" charset="0"/>
                <a:ea typeface="ＭＳ Ｐゴシック" pitchFamily="34" charset="-128"/>
              </a:defRPr>
            </a:lvl5pPr>
            <a:lvl6pPr marL="2514600" indent="-228600" eaLnBrk="0" hangingPunct="0">
              <a:defRPr sz="6500">
                <a:solidFill>
                  <a:schemeClr val="tx1"/>
                </a:solidFill>
                <a:latin typeface="Times New Roman" pitchFamily="18" charset="0"/>
                <a:ea typeface="ＭＳ Ｐゴシック" pitchFamily="34" charset="-128"/>
              </a:defRPr>
            </a:lvl6pPr>
            <a:lvl7pPr marL="2971800" indent="-228600" eaLnBrk="0" hangingPunct="0">
              <a:defRPr sz="6500">
                <a:solidFill>
                  <a:schemeClr val="tx1"/>
                </a:solidFill>
                <a:latin typeface="Times New Roman" pitchFamily="18" charset="0"/>
                <a:ea typeface="ＭＳ Ｐゴシック" pitchFamily="34" charset="-128"/>
              </a:defRPr>
            </a:lvl7pPr>
            <a:lvl8pPr marL="3429000" indent="-228600" eaLnBrk="0" hangingPunct="0">
              <a:defRPr sz="6500">
                <a:solidFill>
                  <a:schemeClr val="tx1"/>
                </a:solidFill>
                <a:latin typeface="Times New Roman" pitchFamily="18" charset="0"/>
                <a:ea typeface="ＭＳ Ｐゴシック" pitchFamily="34" charset="-128"/>
              </a:defRPr>
            </a:lvl8pPr>
            <a:lvl9pPr marL="3886200" indent="-228600" eaLnBrk="0" hangingPunct="0">
              <a:defRPr sz="6500">
                <a:solidFill>
                  <a:schemeClr val="tx1"/>
                </a:solidFill>
                <a:latin typeface="Times New Roman" pitchFamily="18" charset="0"/>
                <a:ea typeface="ＭＳ Ｐゴシック" pitchFamily="34" charset="-128"/>
              </a:defRPr>
            </a:lvl9pPr>
          </a:lstStyle>
          <a:p>
            <a:pPr algn="ctr"/>
            <a:r>
              <a:rPr lang="en-US" altLang="en-US" sz="7400" dirty="0">
                <a:solidFill>
                  <a:srgbClr val="FFC000"/>
                </a:solidFill>
                <a:latin typeface="Tahoma" pitchFamily="34" charset="0"/>
                <a:ea typeface="Tahoma" pitchFamily="34" charset="0"/>
                <a:cs typeface="Tahoma" pitchFamily="34" charset="0"/>
              </a:rPr>
              <a:t>Richmond Toddler Clinic: Collaborative efforts in early identification of children with Autism</a:t>
            </a:r>
            <a:endParaRPr lang="en-US" altLang="en-US" sz="6700" dirty="0">
              <a:solidFill>
                <a:srgbClr val="FFC000"/>
              </a:solidFill>
              <a:latin typeface="Tahoma" pitchFamily="34" charset="0"/>
              <a:ea typeface="Tahoma" pitchFamily="34" charset="0"/>
              <a:cs typeface="Tahoma" pitchFamily="34" charset="0"/>
            </a:endParaRPr>
          </a:p>
          <a:p>
            <a:pPr algn="ctr">
              <a:lnSpc>
                <a:spcPct val="110000"/>
              </a:lnSpc>
            </a:pPr>
            <a:r>
              <a:rPr lang="en-US" altLang="en-US" sz="6500" dirty="0">
                <a:solidFill>
                  <a:schemeClr val="bg1"/>
                </a:solidFill>
                <a:latin typeface="Tahoma" pitchFamily="34" charset="0"/>
                <a:ea typeface="Tahoma" pitchFamily="34" charset="0"/>
                <a:cs typeface="Tahoma" pitchFamily="34" charset="0"/>
              </a:rPr>
              <a:t>Tracy White</a:t>
            </a:r>
            <a:r>
              <a:rPr lang="en-US" altLang="en-US" sz="6500" baseline="30000" dirty="0">
                <a:solidFill>
                  <a:schemeClr val="bg1"/>
                </a:solidFill>
                <a:latin typeface="Tahoma" pitchFamily="34" charset="0"/>
                <a:ea typeface="Tahoma" pitchFamily="34" charset="0"/>
                <a:cs typeface="Tahoma" pitchFamily="34" charset="0"/>
              </a:rPr>
              <a:t>1</a:t>
            </a:r>
            <a:r>
              <a:rPr lang="en-US" altLang="en-US" sz="6500" dirty="0">
                <a:solidFill>
                  <a:schemeClr val="bg1"/>
                </a:solidFill>
                <a:latin typeface="Tahoma" pitchFamily="34" charset="0"/>
                <a:ea typeface="Tahoma" pitchFamily="34" charset="0"/>
                <a:cs typeface="Tahoma" pitchFamily="34" charset="0"/>
              </a:rPr>
              <a:t>, John Lindstrom</a:t>
            </a:r>
            <a:r>
              <a:rPr lang="en-US" altLang="en-US" sz="6500" baseline="30000" dirty="0">
                <a:solidFill>
                  <a:schemeClr val="bg1"/>
                </a:solidFill>
                <a:latin typeface="Tahoma" pitchFamily="34" charset="0"/>
                <a:ea typeface="Tahoma" pitchFamily="34" charset="0"/>
                <a:cs typeface="Tahoma" pitchFamily="34" charset="0"/>
              </a:rPr>
              <a:t>2</a:t>
            </a:r>
            <a:r>
              <a:rPr lang="en-US" altLang="en-US" sz="6500" dirty="0">
                <a:solidFill>
                  <a:schemeClr val="bg1"/>
                </a:solidFill>
                <a:latin typeface="Tahoma" pitchFamily="34" charset="0"/>
                <a:ea typeface="Tahoma" pitchFamily="34" charset="0"/>
                <a:cs typeface="Tahoma" pitchFamily="34" charset="0"/>
              </a:rPr>
              <a:t>, Maria Beck</a:t>
            </a:r>
            <a:r>
              <a:rPr lang="en-US" altLang="en-US" sz="6500" baseline="30000" dirty="0">
                <a:solidFill>
                  <a:schemeClr val="bg1"/>
                </a:solidFill>
                <a:latin typeface="Tahoma" pitchFamily="34" charset="0"/>
                <a:ea typeface="Tahoma" pitchFamily="34" charset="0"/>
                <a:cs typeface="Tahoma" pitchFamily="34" charset="0"/>
              </a:rPr>
              <a:t>3</a:t>
            </a:r>
            <a:r>
              <a:rPr lang="en-US" altLang="en-US" sz="6500" dirty="0">
                <a:solidFill>
                  <a:schemeClr val="bg1"/>
                </a:solidFill>
                <a:latin typeface="Tahoma" pitchFamily="34" charset="0"/>
                <a:ea typeface="Tahoma" pitchFamily="34" charset="0"/>
                <a:cs typeface="Tahoma" pitchFamily="34" charset="0"/>
              </a:rPr>
              <a:t>, Cristen McClanahan</a:t>
            </a:r>
            <a:r>
              <a:rPr lang="en-US" altLang="en-US" sz="6500" baseline="30000" dirty="0">
                <a:solidFill>
                  <a:schemeClr val="bg1"/>
                </a:solidFill>
                <a:latin typeface="Tahoma" pitchFamily="34" charset="0"/>
                <a:ea typeface="Tahoma" pitchFamily="34" charset="0"/>
                <a:cs typeface="Tahoma" pitchFamily="34" charset="0"/>
              </a:rPr>
              <a:t>4</a:t>
            </a:r>
            <a:r>
              <a:rPr lang="en-US" altLang="en-US" sz="6500" dirty="0">
                <a:solidFill>
                  <a:schemeClr val="bg1"/>
                </a:solidFill>
                <a:latin typeface="Tahoma" pitchFamily="34" charset="0"/>
                <a:ea typeface="Tahoma" pitchFamily="34" charset="0"/>
                <a:cs typeface="Tahoma" pitchFamily="34" charset="0"/>
              </a:rPr>
              <a:t> &amp; Donald Oswald</a:t>
            </a:r>
            <a:r>
              <a:rPr lang="en-US" altLang="en-US" sz="6500" baseline="30000" dirty="0">
                <a:solidFill>
                  <a:schemeClr val="bg1"/>
                </a:solidFill>
                <a:latin typeface="Tahoma" pitchFamily="34" charset="0"/>
                <a:ea typeface="Tahoma" pitchFamily="34" charset="0"/>
                <a:cs typeface="Tahoma" pitchFamily="34" charset="0"/>
              </a:rPr>
              <a:t>1,5</a:t>
            </a:r>
          </a:p>
          <a:p>
            <a:pPr algn="ctr">
              <a:lnSpc>
                <a:spcPct val="110000"/>
              </a:lnSpc>
            </a:pPr>
            <a:r>
              <a:rPr lang="en-US" altLang="en-US" sz="4500" baseline="30000" dirty="0">
                <a:solidFill>
                  <a:schemeClr val="bg1"/>
                </a:solidFill>
                <a:latin typeface="Tahoma" pitchFamily="34" charset="0"/>
                <a:ea typeface="Tahoma" pitchFamily="34" charset="0"/>
                <a:cs typeface="Tahoma" pitchFamily="34" charset="0"/>
              </a:rPr>
              <a:t>1</a:t>
            </a:r>
            <a:r>
              <a:rPr lang="en-US" altLang="en-US" sz="4500" dirty="0">
                <a:solidFill>
                  <a:schemeClr val="bg1"/>
                </a:solidFill>
                <a:latin typeface="Tahoma" pitchFamily="34" charset="0"/>
                <a:ea typeface="Tahoma" pitchFamily="34" charset="0"/>
                <a:cs typeface="Tahoma" pitchFamily="34" charset="0"/>
              </a:rPr>
              <a:t>Virginia </a:t>
            </a:r>
            <a:r>
              <a:rPr lang="en-US" altLang="en-US" sz="4500" dirty="0" smtClean="0">
                <a:solidFill>
                  <a:schemeClr val="bg1"/>
                </a:solidFill>
                <a:latin typeface="Tahoma" pitchFamily="34" charset="0"/>
                <a:ea typeface="Tahoma" pitchFamily="34" charset="0"/>
                <a:cs typeface="Tahoma" pitchFamily="34" charset="0"/>
              </a:rPr>
              <a:t>LEND,</a:t>
            </a:r>
            <a:r>
              <a:rPr lang="en-US" altLang="en-US" sz="4500" baseline="30000" dirty="0" smtClean="0">
                <a:solidFill>
                  <a:schemeClr val="bg1"/>
                </a:solidFill>
                <a:latin typeface="Tahoma" pitchFamily="34" charset="0"/>
                <a:ea typeface="Tahoma" pitchFamily="34" charset="0"/>
                <a:cs typeface="Tahoma" pitchFamily="34" charset="0"/>
              </a:rPr>
              <a:t> </a:t>
            </a:r>
            <a:r>
              <a:rPr lang="en-US" altLang="en-US" sz="4500" baseline="30000" dirty="0">
                <a:solidFill>
                  <a:schemeClr val="bg1"/>
                </a:solidFill>
                <a:latin typeface="Tahoma" pitchFamily="34" charset="0"/>
                <a:ea typeface="Tahoma" pitchFamily="34" charset="0"/>
                <a:cs typeface="Tahoma" pitchFamily="34" charset="0"/>
              </a:rPr>
              <a:t>2</a:t>
            </a:r>
            <a:r>
              <a:rPr lang="en-US" altLang="en-US" sz="4500" dirty="0">
                <a:solidFill>
                  <a:schemeClr val="bg1"/>
                </a:solidFill>
                <a:latin typeface="Tahoma" pitchFamily="34" charset="0"/>
                <a:ea typeface="Tahoma" pitchFamily="34" charset="0"/>
                <a:cs typeface="Tahoma" pitchFamily="34" charset="0"/>
              </a:rPr>
              <a:t>Richmond Behavioral Health </a:t>
            </a:r>
            <a:r>
              <a:rPr lang="en-US" altLang="en-US" sz="4500" dirty="0" smtClean="0">
                <a:solidFill>
                  <a:schemeClr val="bg1"/>
                </a:solidFill>
                <a:latin typeface="Tahoma" pitchFamily="34" charset="0"/>
                <a:ea typeface="Tahoma" pitchFamily="34" charset="0"/>
                <a:cs typeface="Tahoma" pitchFamily="34" charset="0"/>
              </a:rPr>
              <a:t>Authority,</a:t>
            </a:r>
            <a:r>
              <a:rPr lang="en-US" altLang="en-US" sz="4500" baseline="30000" dirty="0" smtClean="0">
                <a:solidFill>
                  <a:schemeClr val="bg1"/>
                </a:solidFill>
                <a:latin typeface="Tahoma" pitchFamily="34" charset="0"/>
                <a:ea typeface="Tahoma" pitchFamily="34" charset="0"/>
                <a:cs typeface="Tahoma" pitchFamily="34" charset="0"/>
              </a:rPr>
              <a:t> </a:t>
            </a:r>
            <a:r>
              <a:rPr lang="en-US" altLang="en-US" sz="4500" baseline="30000" dirty="0">
                <a:solidFill>
                  <a:schemeClr val="bg1"/>
                </a:solidFill>
                <a:latin typeface="Tahoma" pitchFamily="34" charset="0"/>
                <a:ea typeface="Tahoma" pitchFamily="34" charset="0"/>
                <a:cs typeface="Tahoma" pitchFamily="34" charset="0"/>
              </a:rPr>
              <a:t>3</a:t>
            </a:r>
            <a:r>
              <a:rPr lang="en-US" altLang="en-US" sz="4500" dirty="0">
                <a:solidFill>
                  <a:schemeClr val="bg1"/>
                </a:solidFill>
                <a:latin typeface="Tahoma" pitchFamily="34" charset="0"/>
                <a:ea typeface="Tahoma" pitchFamily="34" charset="0"/>
                <a:cs typeface="Tahoma" pitchFamily="34" charset="0"/>
              </a:rPr>
              <a:t>Richmond Public </a:t>
            </a:r>
            <a:r>
              <a:rPr lang="en-US" altLang="en-US" sz="4500" dirty="0" smtClean="0">
                <a:solidFill>
                  <a:schemeClr val="bg1"/>
                </a:solidFill>
                <a:latin typeface="Tahoma" pitchFamily="34" charset="0"/>
                <a:ea typeface="Tahoma" pitchFamily="34" charset="0"/>
                <a:cs typeface="Tahoma" pitchFamily="34" charset="0"/>
              </a:rPr>
              <a:t>Schools,</a:t>
            </a:r>
            <a:r>
              <a:rPr lang="en-US" altLang="en-US" sz="4500" baseline="30000" dirty="0" smtClean="0">
                <a:solidFill>
                  <a:schemeClr val="bg1"/>
                </a:solidFill>
                <a:latin typeface="Tahoma" pitchFamily="34" charset="0"/>
                <a:ea typeface="Tahoma" pitchFamily="34" charset="0"/>
                <a:cs typeface="Tahoma" pitchFamily="34" charset="0"/>
              </a:rPr>
              <a:t> </a:t>
            </a:r>
            <a:r>
              <a:rPr lang="en-US" altLang="en-US" sz="4500" baseline="30000" dirty="0">
                <a:solidFill>
                  <a:schemeClr val="bg1"/>
                </a:solidFill>
                <a:latin typeface="Tahoma" pitchFamily="34" charset="0"/>
                <a:ea typeface="Tahoma" pitchFamily="34" charset="0"/>
                <a:cs typeface="Tahoma" pitchFamily="34" charset="0"/>
              </a:rPr>
              <a:t>4</a:t>
            </a:r>
            <a:r>
              <a:rPr lang="en-US" altLang="en-US" sz="4500" dirty="0">
                <a:solidFill>
                  <a:schemeClr val="bg1"/>
                </a:solidFill>
                <a:latin typeface="Tahoma" pitchFamily="34" charset="0"/>
                <a:ea typeface="Tahoma" pitchFamily="34" charset="0"/>
                <a:cs typeface="Tahoma" pitchFamily="34" charset="0"/>
              </a:rPr>
              <a:t>Infant and Toddler </a:t>
            </a:r>
            <a:r>
              <a:rPr lang="en-US" altLang="en-US" sz="4500" dirty="0" smtClean="0">
                <a:solidFill>
                  <a:schemeClr val="bg1"/>
                </a:solidFill>
                <a:latin typeface="Tahoma" pitchFamily="34" charset="0"/>
                <a:ea typeface="Tahoma" pitchFamily="34" charset="0"/>
                <a:cs typeface="Tahoma" pitchFamily="34" charset="0"/>
              </a:rPr>
              <a:t>Connection,</a:t>
            </a:r>
            <a:r>
              <a:rPr lang="en-US" altLang="en-US" sz="4500" baseline="30000" dirty="0" smtClean="0">
                <a:solidFill>
                  <a:schemeClr val="bg1"/>
                </a:solidFill>
                <a:latin typeface="Tahoma" pitchFamily="34" charset="0"/>
                <a:ea typeface="Tahoma" pitchFamily="34" charset="0"/>
                <a:cs typeface="Tahoma" pitchFamily="34" charset="0"/>
              </a:rPr>
              <a:t> </a:t>
            </a:r>
            <a:r>
              <a:rPr lang="en-US" altLang="en-US" sz="4500" baseline="30000" dirty="0">
                <a:solidFill>
                  <a:schemeClr val="bg1"/>
                </a:solidFill>
                <a:latin typeface="Tahoma" pitchFamily="34" charset="0"/>
                <a:ea typeface="Tahoma" pitchFamily="34" charset="0"/>
                <a:cs typeface="Tahoma" pitchFamily="34" charset="0"/>
              </a:rPr>
              <a:t>5 </a:t>
            </a:r>
            <a:r>
              <a:rPr lang="en-US" altLang="en-US" sz="4500" dirty="0">
                <a:solidFill>
                  <a:schemeClr val="bg1"/>
                </a:solidFill>
                <a:latin typeface="Tahoma" pitchFamily="34" charset="0"/>
                <a:ea typeface="Tahoma" pitchFamily="34" charset="0"/>
                <a:cs typeface="Tahoma" pitchFamily="34" charset="0"/>
              </a:rPr>
              <a:t>Commonwealth Autism Service</a:t>
            </a:r>
          </a:p>
        </p:txBody>
      </p:sp>
      <p:sp>
        <p:nvSpPr>
          <p:cNvPr id="2076" name="TextBox 14"/>
          <p:cNvSpPr txBox="1">
            <a:spLocks noChangeArrowheads="1"/>
          </p:cNvSpPr>
          <p:nvPr/>
        </p:nvSpPr>
        <p:spPr bwMode="auto">
          <a:xfrm>
            <a:off x="451414" y="7448001"/>
            <a:ext cx="12153416" cy="1337370"/>
          </a:xfrm>
          <a:prstGeom prst="rect">
            <a:avLst/>
          </a:prstGeom>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lin ang="16200000" scaled="1"/>
            <a:tileRect/>
          </a:gradFill>
          <a:ln/>
          <a:effectLst>
            <a:outerShdw blurRad="40000" dist="23000" dir="5400000" rotWithShape="0">
              <a:srgbClr val="000000">
                <a:alpha val="35000"/>
              </a:srgbClr>
            </a:outerShdw>
          </a:effectLst>
          <a:extLst/>
        </p:spPr>
        <p:style>
          <a:lnRef idx="0">
            <a:schemeClr val="accent5"/>
          </a:lnRef>
          <a:fillRef idx="3">
            <a:schemeClr val="accent5"/>
          </a:fillRef>
          <a:effectRef idx="3">
            <a:schemeClr val="accent5"/>
          </a:effectRef>
          <a:fontRef idx="minor">
            <a:schemeClr val="lt1"/>
          </a:fontRef>
        </p:style>
        <p:txBody>
          <a:bodyPr wrap="square" lIns="154003" tIns="77002" rIns="154003" bIns="77002">
            <a:spAutoFit/>
          </a:bodyPr>
          <a:lstStyle>
            <a:lvl1pPr>
              <a:defRPr sz="10300">
                <a:solidFill>
                  <a:schemeClr val="tx1"/>
                </a:solidFill>
                <a:latin typeface="Times New Roman" pitchFamily="18" charset="0"/>
                <a:ea typeface="ＭＳ Ｐゴシック" pitchFamily="34" charset="-128"/>
              </a:defRPr>
            </a:lvl1pPr>
            <a:lvl2pPr marL="742950" indent="-285750">
              <a:defRPr sz="9100">
                <a:solidFill>
                  <a:schemeClr val="tx1"/>
                </a:solidFill>
                <a:latin typeface="Times New Roman" pitchFamily="18" charset="0"/>
                <a:ea typeface="ＭＳ Ｐゴシック" pitchFamily="34" charset="-128"/>
              </a:defRPr>
            </a:lvl2pPr>
            <a:lvl3pPr marL="1143000" indent="-228600">
              <a:defRPr sz="7900">
                <a:solidFill>
                  <a:schemeClr val="tx1"/>
                </a:solidFill>
                <a:latin typeface="Times New Roman" pitchFamily="18" charset="0"/>
                <a:ea typeface="ＭＳ Ｐゴシック" pitchFamily="34" charset="-128"/>
              </a:defRPr>
            </a:lvl3pPr>
            <a:lvl4pPr marL="1600200" indent="-228600">
              <a:defRPr sz="6500">
                <a:solidFill>
                  <a:schemeClr val="tx1"/>
                </a:solidFill>
                <a:latin typeface="Times New Roman" pitchFamily="18" charset="0"/>
                <a:ea typeface="ＭＳ Ｐゴシック" pitchFamily="34" charset="-128"/>
              </a:defRPr>
            </a:lvl4pPr>
            <a:lvl5pPr marL="2057400" indent="-228600">
              <a:defRPr sz="6500">
                <a:solidFill>
                  <a:schemeClr val="tx1"/>
                </a:solidFill>
                <a:latin typeface="Times New Roman" pitchFamily="18" charset="0"/>
                <a:ea typeface="ＭＳ Ｐゴシック" pitchFamily="34" charset="-128"/>
              </a:defRPr>
            </a:lvl5pPr>
            <a:lvl6pPr marL="2514600" indent="-228600" eaLnBrk="0" hangingPunct="0">
              <a:defRPr sz="6500">
                <a:solidFill>
                  <a:schemeClr val="tx1"/>
                </a:solidFill>
                <a:latin typeface="Times New Roman" pitchFamily="18" charset="0"/>
                <a:ea typeface="ＭＳ Ｐゴシック" pitchFamily="34" charset="-128"/>
              </a:defRPr>
            </a:lvl6pPr>
            <a:lvl7pPr marL="2971800" indent="-228600" eaLnBrk="0" hangingPunct="0">
              <a:defRPr sz="6500">
                <a:solidFill>
                  <a:schemeClr val="tx1"/>
                </a:solidFill>
                <a:latin typeface="Times New Roman" pitchFamily="18" charset="0"/>
                <a:ea typeface="ＭＳ Ｐゴシック" pitchFamily="34" charset="-128"/>
              </a:defRPr>
            </a:lvl7pPr>
            <a:lvl8pPr marL="3429000" indent="-228600" eaLnBrk="0" hangingPunct="0">
              <a:defRPr sz="6500">
                <a:solidFill>
                  <a:schemeClr val="tx1"/>
                </a:solidFill>
                <a:latin typeface="Times New Roman" pitchFamily="18" charset="0"/>
                <a:ea typeface="ＭＳ Ｐゴシック" pitchFamily="34" charset="-128"/>
              </a:defRPr>
            </a:lvl8pPr>
            <a:lvl9pPr marL="3886200" indent="-228600" eaLnBrk="0" hangingPunct="0">
              <a:defRPr sz="6500">
                <a:solidFill>
                  <a:schemeClr val="tx1"/>
                </a:solidFill>
                <a:latin typeface="Times New Roman" pitchFamily="18" charset="0"/>
                <a:ea typeface="ＭＳ Ｐゴシック" pitchFamily="34" charset="-128"/>
              </a:defRPr>
            </a:lvl9pPr>
          </a:lstStyle>
          <a:p>
            <a:pPr algn="ctr">
              <a:lnSpc>
                <a:spcPct val="120000"/>
              </a:lnSpc>
            </a:pPr>
            <a:r>
              <a:rPr lang="en-US" altLang="en-US" sz="3200" b="1" i="1" dirty="0" smtClean="0">
                <a:latin typeface="Arial" pitchFamily="34" charset="0"/>
                <a:cs typeface="Arial" pitchFamily="34" charset="0"/>
              </a:rPr>
              <a:t>Half </a:t>
            </a:r>
            <a:r>
              <a:rPr lang="en-US" altLang="en-US" sz="3200" b="1" i="1" dirty="0">
                <a:latin typeface="Arial" pitchFamily="34" charset="0"/>
                <a:cs typeface="Arial" pitchFamily="34" charset="0"/>
              </a:rPr>
              <a:t>of </a:t>
            </a:r>
            <a:r>
              <a:rPr lang="en-US" altLang="en-US" sz="3200" b="1" i="1" dirty="0" smtClean="0">
                <a:latin typeface="Arial" pitchFamily="34" charset="0"/>
                <a:cs typeface="Arial" pitchFamily="34" charset="0"/>
              </a:rPr>
              <a:t>Virginia’s Children </a:t>
            </a:r>
            <a:r>
              <a:rPr lang="en-US" altLang="en-US" sz="3200" b="1" i="1" dirty="0">
                <a:latin typeface="Arial" pitchFamily="34" charset="0"/>
                <a:cs typeface="Arial" pitchFamily="34" charset="0"/>
              </a:rPr>
              <a:t>with </a:t>
            </a:r>
            <a:r>
              <a:rPr lang="en-US" altLang="en-US" sz="3200" b="1" i="1" dirty="0" smtClean="0">
                <a:latin typeface="Arial" pitchFamily="34" charset="0"/>
                <a:cs typeface="Arial" pitchFamily="34" charset="0"/>
              </a:rPr>
              <a:t>Autism Spectrum Disorders Diagnosed </a:t>
            </a:r>
            <a:r>
              <a:rPr lang="en-US" altLang="en-US" sz="3200" b="1" i="1" dirty="0">
                <a:latin typeface="Arial" pitchFamily="34" charset="0"/>
                <a:cs typeface="Arial" pitchFamily="34" charset="0"/>
              </a:rPr>
              <a:t>after age </a:t>
            </a:r>
            <a:r>
              <a:rPr lang="en-US" altLang="en-US" sz="3200" b="1" i="1" dirty="0" smtClean="0">
                <a:latin typeface="Arial" pitchFamily="34" charset="0"/>
                <a:cs typeface="Arial" pitchFamily="34" charset="0"/>
              </a:rPr>
              <a:t>Three Years</a:t>
            </a:r>
            <a:endParaRPr lang="en-US" altLang="en-US" sz="3200" b="1" i="1" dirty="0">
              <a:latin typeface="Arial" pitchFamily="34" charset="0"/>
              <a:cs typeface="Arial" pitchFamily="34" charset="0"/>
            </a:endParaRPr>
          </a:p>
        </p:txBody>
      </p:sp>
      <p:sp>
        <p:nvSpPr>
          <p:cNvPr id="2078" name="TextBox 18"/>
          <p:cNvSpPr txBox="1">
            <a:spLocks noChangeArrowheads="1"/>
          </p:cNvSpPr>
          <p:nvPr/>
        </p:nvSpPr>
        <p:spPr bwMode="auto">
          <a:xfrm>
            <a:off x="625033" y="9192126"/>
            <a:ext cx="11887200" cy="1137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4003" tIns="77002" rIns="154003" bIns="77002">
            <a:spAutoFit/>
          </a:bodyPr>
          <a:lstStyle>
            <a:lvl1pPr>
              <a:defRPr sz="10300">
                <a:solidFill>
                  <a:schemeClr val="tx1"/>
                </a:solidFill>
                <a:latin typeface="Times New Roman" pitchFamily="18" charset="0"/>
                <a:ea typeface="ＭＳ Ｐゴシック" pitchFamily="34" charset="-128"/>
              </a:defRPr>
            </a:lvl1pPr>
            <a:lvl2pPr marL="742950" indent="-285750">
              <a:defRPr sz="9100">
                <a:solidFill>
                  <a:schemeClr val="tx1"/>
                </a:solidFill>
                <a:latin typeface="Times New Roman" pitchFamily="18" charset="0"/>
                <a:ea typeface="ＭＳ Ｐゴシック" pitchFamily="34" charset="-128"/>
              </a:defRPr>
            </a:lvl2pPr>
            <a:lvl3pPr marL="1143000" indent="-228600">
              <a:defRPr sz="7900">
                <a:solidFill>
                  <a:schemeClr val="tx1"/>
                </a:solidFill>
                <a:latin typeface="Times New Roman" pitchFamily="18" charset="0"/>
                <a:ea typeface="ＭＳ Ｐゴシック" pitchFamily="34" charset="-128"/>
              </a:defRPr>
            </a:lvl3pPr>
            <a:lvl4pPr marL="1600200" indent="-228600">
              <a:defRPr sz="6500">
                <a:solidFill>
                  <a:schemeClr val="tx1"/>
                </a:solidFill>
                <a:latin typeface="Times New Roman" pitchFamily="18" charset="0"/>
                <a:ea typeface="ＭＳ Ｐゴシック" pitchFamily="34" charset="-128"/>
              </a:defRPr>
            </a:lvl4pPr>
            <a:lvl5pPr marL="2057400" indent="-228600">
              <a:defRPr sz="6500">
                <a:solidFill>
                  <a:schemeClr val="tx1"/>
                </a:solidFill>
                <a:latin typeface="Times New Roman" pitchFamily="18" charset="0"/>
                <a:ea typeface="ＭＳ Ｐゴシック" pitchFamily="34" charset="-128"/>
              </a:defRPr>
            </a:lvl5pPr>
            <a:lvl6pPr marL="2514600" indent="-228600" eaLnBrk="0" hangingPunct="0">
              <a:defRPr sz="6500">
                <a:solidFill>
                  <a:schemeClr val="tx1"/>
                </a:solidFill>
                <a:latin typeface="Times New Roman" pitchFamily="18" charset="0"/>
                <a:ea typeface="ＭＳ Ｐゴシック" pitchFamily="34" charset="-128"/>
              </a:defRPr>
            </a:lvl6pPr>
            <a:lvl7pPr marL="2971800" indent="-228600" eaLnBrk="0" hangingPunct="0">
              <a:defRPr sz="6500">
                <a:solidFill>
                  <a:schemeClr val="tx1"/>
                </a:solidFill>
                <a:latin typeface="Times New Roman" pitchFamily="18" charset="0"/>
                <a:ea typeface="ＭＳ Ｐゴシック" pitchFamily="34" charset="-128"/>
              </a:defRPr>
            </a:lvl7pPr>
            <a:lvl8pPr marL="3429000" indent="-228600" eaLnBrk="0" hangingPunct="0">
              <a:defRPr sz="6500">
                <a:solidFill>
                  <a:schemeClr val="tx1"/>
                </a:solidFill>
                <a:latin typeface="Times New Roman" pitchFamily="18" charset="0"/>
                <a:ea typeface="ＭＳ Ｐゴシック" pitchFamily="34" charset="-128"/>
              </a:defRPr>
            </a:lvl8pPr>
            <a:lvl9pPr marL="3886200" indent="-228600" eaLnBrk="0" hangingPunct="0">
              <a:defRPr sz="6500">
                <a:solidFill>
                  <a:schemeClr val="tx1"/>
                </a:solidFill>
                <a:latin typeface="Times New Roman" pitchFamily="18" charset="0"/>
                <a:ea typeface="ＭＳ Ｐゴシック" pitchFamily="34" charset="-128"/>
              </a:defRPr>
            </a:lvl9pPr>
          </a:lstStyle>
          <a:p>
            <a:pPr algn="just">
              <a:lnSpc>
                <a:spcPts val="3500"/>
              </a:lnSpc>
            </a:pPr>
            <a:r>
              <a:rPr lang="en-US" altLang="en-US" sz="2800" dirty="0" smtClean="0">
                <a:latin typeface="Arial" pitchFamily="34" charset="0"/>
                <a:cs typeface="Arial" pitchFamily="34" charset="0"/>
              </a:rPr>
              <a:t>In 2008 Virginia’s General Assembly directed the Joint </a:t>
            </a:r>
            <a:r>
              <a:rPr lang="en-US" altLang="en-US" sz="2800" dirty="0">
                <a:latin typeface="Arial" pitchFamily="34" charset="0"/>
                <a:cs typeface="Arial" pitchFamily="34" charset="0"/>
              </a:rPr>
              <a:t>Legislative Audit and Review </a:t>
            </a:r>
            <a:r>
              <a:rPr lang="en-US" altLang="en-US" sz="2800" dirty="0" smtClean="0">
                <a:latin typeface="Arial" pitchFamily="34" charset="0"/>
                <a:cs typeface="Arial" pitchFamily="34" charset="0"/>
              </a:rPr>
              <a:t>Commission (JLARC) staff </a:t>
            </a:r>
            <a:r>
              <a:rPr lang="en-US" altLang="en-US" sz="2800" dirty="0">
                <a:latin typeface="Arial" pitchFamily="34" charset="0"/>
                <a:cs typeface="Arial" pitchFamily="34" charset="0"/>
              </a:rPr>
              <a:t>to examine the </a:t>
            </a:r>
            <a:r>
              <a:rPr lang="en-US" altLang="en-US" sz="2800" dirty="0" smtClean="0">
                <a:latin typeface="Arial" pitchFamily="34" charset="0"/>
                <a:cs typeface="Arial" pitchFamily="34" charset="0"/>
              </a:rPr>
              <a:t>services available </a:t>
            </a:r>
            <a:r>
              <a:rPr lang="en-US" altLang="en-US" sz="2800" dirty="0">
                <a:latin typeface="Arial" pitchFamily="34" charset="0"/>
                <a:cs typeface="Arial" pitchFamily="34" charset="0"/>
              </a:rPr>
              <a:t>to </a:t>
            </a:r>
            <a:r>
              <a:rPr lang="en-US" altLang="en-US" sz="2800" dirty="0" smtClean="0">
                <a:latin typeface="Arial" pitchFamily="34" charset="0"/>
                <a:cs typeface="Arial" pitchFamily="34" charset="0"/>
              </a:rPr>
              <a:t>Virginians with </a:t>
            </a:r>
            <a:r>
              <a:rPr lang="en-US" altLang="en-US" sz="2800" dirty="0">
                <a:latin typeface="Arial" pitchFamily="34" charset="0"/>
                <a:cs typeface="Arial" pitchFamily="34" charset="0"/>
              </a:rPr>
              <a:t>autism </a:t>
            </a:r>
            <a:r>
              <a:rPr lang="en-US" altLang="en-US" sz="2800" dirty="0" smtClean="0">
                <a:latin typeface="Arial" pitchFamily="34" charset="0"/>
                <a:cs typeface="Arial" pitchFamily="34" charset="0"/>
              </a:rPr>
              <a:t>spectrum disorders </a:t>
            </a:r>
            <a:r>
              <a:rPr lang="en-US" altLang="en-US" sz="2800" dirty="0">
                <a:latin typeface="Arial" pitchFamily="34" charset="0"/>
                <a:cs typeface="Arial" pitchFamily="34" charset="0"/>
              </a:rPr>
              <a:t>(ASDs) in </a:t>
            </a:r>
            <a:r>
              <a:rPr lang="en-US" altLang="en-US" sz="2800" dirty="0" smtClean="0">
                <a:latin typeface="Arial" pitchFamily="34" charset="0"/>
                <a:cs typeface="Arial" pitchFamily="34" charset="0"/>
              </a:rPr>
              <a:t>the Commonwealth. The JLARC report</a:t>
            </a:r>
            <a:r>
              <a:rPr lang="en-US" altLang="en-US" sz="2800" baseline="30000" dirty="0">
                <a:latin typeface="Arial" pitchFamily="34" charset="0"/>
                <a:cs typeface="Arial" pitchFamily="34" charset="0"/>
              </a:rPr>
              <a:t>1</a:t>
            </a:r>
            <a:r>
              <a:rPr lang="en-US" altLang="en-US" sz="2800" dirty="0" smtClean="0">
                <a:latin typeface="Arial" pitchFamily="34" charset="0"/>
                <a:cs typeface="Arial" pitchFamily="34" charset="0"/>
              </a:rPr>
              <a:t> found that </a:t>
            </a:r>
            <a:r>
              <a:rPr lang="en-US" altLang="en-US" sz="2800" dirty="0">
                <a:latin typeface="Arial" pitchFamily="34" charset="0"/>
                <a:cs typeface="Arial" pitchFamily="34" charset="0"/>
              </a:rPr>
              <a:t>half of children with ASDs in their </a:t>
            </a:r>
            <a:r>
              <a:rPr lang="en-US" altLang="en-US" sz="2800" dirty="0" smtClean="0">
                <a:latin typeface="Arial" pitchFamily="34" charset="0"/>
                <a:cs typeface="Arial" pitchFamily="34" charset="0"/>
              </a:rPr>
              <a:t>sample were </a:t>
            </a:r>
            <a:r>
              <a:rPr lang="en-US" altLang="en-US" sz="2800" dirty="0">
                <a:latin typeface="Arial" pitchFamily="34" charset="0"/>
                <a:cs typeface="Arial" pitchFamily="34" charset="0"/>
              </a:rPr>
              <a:t>diagnosed </a:t>
            </a:r>
            <a:r>
              <a:rPr lang="en-US" altLang="en-US" sz="2800" u="sng" dirty="0">
                <a:latin typeface="Arial" pitchFamily="34" charset="0"/>
                <a:cs typeface="Arial" pitchFamily="34" charset="0"/>
              </a:rPr>
              <a:t>after age </a:t>
            </a:r>
            <a:r>
              <a:rPr lang="en-US" altLang="en-US" sz="2800" u="sng" dirty="0" smtClean="0">
                <a:latin typeface="Arial" pitchFamily="34" charset="0"/>
                <a:cs typeface="Arial" pitchFamily="34" charset="0"/>
              </a:rPr>
              <a:t>three </a:t>
            </a:r>
            <a:r>
              <a:rPr lang="en-US" altLang="en-US" sz="2800" dirty="0" smtClean="0">
                <a:latin typeface="Arial" pitchFamily="34" charset="0"/>
                <a:cs typeface="Arial" pitchFamily="34" charset="0"/>
              </a:rPr>
              <a:t>and the </a:t>
            </a:r>
            <a:r>
              <a:rPr lang="en-US" altLang="en-US" sz="2800" dirty="0">
                <a:latin typeface="Arial" pitchFamily="34" charset="0"/>
                <a:cs typeface="Arial" pitchFamily="34" charset="0"/>
              </a:rPr>
              <a:t>number of children identified with an ASD for </a:t>
            </a:r>
            <a:r>
              <a:rPr lang="en-US" altLang="en-US" sz="2800" dirty="0" smtClean="0">
                <a:latin typeface="Arial" pitchFamily="34" charset="0"/>
                <a:cs typeface="Arial" pitchFamily="34" charset="0"/>
              </a:rPr>
              <a:t>special education </a:t>
            </a:r>
            <a:r>
              <a:rPr lang="en-US" altLang="en-US" sz="2800" dirty="0">
                <a:latin typeface="Arial" pitchFamily="34" charset="0"/>
                <a:cs typeface="Arial" pitchFamily="34" charset="0"/>
              </a:rPr>
              <a:t>purposes </a:t>
            </a:r>
            <a:r>
              <a:rPr lang="en-US" altLang="en-US" sz="2800" dirty="0" smtClean="0">
                <a:latin typeface="Arial" pitchFamily="34" charset="0"/>
                <a:cs typeface="Arial" pitchFamily="34" charset="0"/>
              </a:rPr>
              <a:t>peaked </a:t>
            </a:r>
            <a:r>
              <a:rPr lang="en-US" altLang="en-US" sz="2800" dirty="0">
                <a:latin typeface="Arial" pitchFamily="34" charset="0"/>
                <a:cs typeface="Arial" pitchFamily="34" charset="0"/>
              </a:rPr>
              <a:t>at age </a:t>
            </a:r>
            <a:r>
              <a:rPr lang="en-US" altLang="en-US" sz="2800" dirty="0" smtClean="0">
                <a:latin typeface="Arial" pitchFamily="34" charset="0"/>
                <a:cs typeface="Arial" pitchFamily="34" charset="0"/>
              </a:rPr>
              <a:t>nine.</a:t>
            </a:r>
            <a:endParaRPr lang="en-US" altLang="en-US" sz="2800" baseline="30000" dirty="0" smtClean="0">
              <a:latin typeface="Arial" pitchFamily="34" charset="0"/>
              <a:cs typeface="Arial" pitchFamily="34" charset="0"/>
            </a:endParaRPr>
          </a:p>
          <a:p>
            <a:pPr algn="just">
              <a:lnSpc>
                <a:spcPts val="3500"/>
              </a:lnSpc>
            </a:pPr>
            <a:endParaRPr lang="en-US" altLang="en-US" sz="2000" baseline="30000" dirty="0">
              <a:latin typeface="Arial" pitchFamily="34" charset="0"/>
              <a:cs typeface="Arial" pitchFamily="34" charset="0"/>
            </a:endParaRPr>
          </a:p>
          <a:p>
            <a:pPr algn="just">
              <a:lnSpc>
                <a:spcPts val="3500"/>
              </a:lnSpc>
            </a:pPr>
            <a:r>
              <a:rPr lang="en-US" altLang="en-US" sz="2800" dirty="0" smtClean="0">
                <a:latin typeface="Arial" pitchFamily="34" charset="0"/>
                <a:cs typeface="Arial" pitchFamily="34" charset="0"/>
              </a:rPr>
              <a:t>Many </a:t>
            </a:r>
            <a:r>
              <a:rPr lang="en-US" altLang="en-US" sz="2800" dirty="0">
                <a:latin typeface="Arial" pitchFamily="34" charset="0"/>
                <a:cs typeface="Arial" pitchFamily="34" charset="0"/>
              </a:rPr>
              <a:t>parents </a:t>
            </a:r>
            <a:r>
              <a:rPr lang="en-US" altLang="en-US" sz="2800" dirty="0" smtClean="0">
                <a:latin typeface="Arial" pitchFamily="34" charset="0"/>
                <a:cs typeface="Arial" pitchFamily="34" charset="0"/>
              </a:rPr>
              <a:t>indicated </a:t>
            </a:r>
            <a:r>
              <a:rPr lang="en-US" altLang="en-US" sz="2800" dirty="0">
                <a:latin typeface="Arial" pitchFamily="34" charset="0"/>
                <a:cs typeface="Arial" pitchFamily="34" charset="0"/>
              </a:rPr>
              <a:t>that they were the first person to notice delayed or atypical development, often before their child’s second </a:t>
            </a:r>
            <a:r>
              <a:rPr lang="en-US" altLang="en-US" sz="2800" dirty="0" smtClean="0">
                <a:latin typeface="Arial" pitchFamily="34" charset="0"/>
                <a:cs typeface="Arial" pitchFamily="34" charset="0"/>
              </a:rPr>
              <a:t>birthday, </a:t>
            </a:r>
            <a:r>
              <a:rPr lang="en-US" altLang="en-US" sz="2800" dirty="0">
                <a:latin typeface="Arial" pitchFamily="34" charset="0"/>
                <a:cs typeface="Arial" pitchFamily="34" charset="0"/>
              </a:rPr>
              <a:t>but </a:t>
            </a:r>
            <a:r>
              <a:rPr lang="en-US" altLang="en-US" sz="2800" dirty="0" smtClean="0">
                <a:latin typeface="Arial" pitchFamily="34" charset="0"/>
                <a:cs typeface="Arial" pitchFamily="34" charset="0"/>
              </a:rPr>
              <a:t>they waited </a:t>
            </a:r>
            <a:r>
              <a:rPr lang="en-US" altLang="en-US" sz="2800" dirty="0">
                <a:latin typeface="Arial" pitchFamily="34" charset="0"/>
                <a:cs typeface="Arial" pitchFamily="34" charset="0"/>
              </a:rPr>
              <a:t>an average of five months to seek professional help after first noticing </a:t>
            </a:r>
            <a:r>
              <a:rPr lang="en-US" altLang="en-US" sz="2800" dirty="0" smtClean="0">
                <a:latin typeface="Arial" pitchFamily="34" charset="0"/>
                <a:cs typeface="Arial" pitchFamily="34" charset="0"/>
              </a:rPr>
              <a:t>symptoms. </a:t>
            </a:r>
          </a:p>
          <a:p>
            <a:pPr algn="just">
              <a:lnSpc>
                <a:spcPts val="3500"/>
              </a:lnSpc>
            </a:pPr>
            <a:endParaRPr lang="en-US" altLang="en-US" sz="2800" dirty="0" smtClean="0">
              <a:latin typeface="Arial" pitchFamily="34" charset="0"/>
              <a:cs typeface="Arial" pitchFamily="34" charset="0"/>
            </a:endParaRPr>
          </a:p>
          <a:p>
            <a:pPr algn="just">
              <a:lnSpc>
                <a:spcPts val="3500"/>
              </a:lnSpc>
            </a:pPr>
            <a:endParaRPr lang="en-US" altLang="en-US" sz="2800" dirty="0">
              <a:latin typeface="Arial" pitchFamily="34" charset="0"/>
              <a:cs typeface="Arial" pitchFamily="34" charset="0"/>
            </a:endParaRPr>
          </a:p>
          <a:p>
            <a:pPr algn="just">
              <a:lnSpc>
                <a:spcPts val="3500"/>
              </a:lnSpc>
            </a:pPr>
            <a:r>
              <a:rPr lang="en-US" altLang="en-US" sz="6000" dirty="0" smtClean="0">
                <a:solidFill>
                  <a:schemeClr val="accent1">
                    <a:lumMod val="50000"/>
                  </a:schemeClr>
                </a:solidFill>
                <a:effectLst>
                  <a:reflection blurRad="6350" stA="60000" endA="900" endPos="58000" dir="5400000" sy="-100000" algn="bl" rotWithShape="0"/>
                </a:effectLst>
                <a:latin typeface="Arial" pitchFamily="34" charset="0"/>
                <a:cs typeface="Arial" pitchFamily="34" charset="0"/>
              </a:rPr>
              <a:t>4</a:t>
            </a:r>
            <a:r>
              <a:rPr lang="en-US" altLang="en-US" sz="2800" dirty="0" smtClean="0">
                <a:latin typeface="Arial" pitchFamily="34" charset="0"/>
                <a:cs typeface="Arial" pitchFamily="34" charset="0"/>
              </a:rPr>
              <a:t> </a:t>
            </a:r>
            <a:r>
              <a:rPr lang="en-US" altLang="en-US" sz="2800" dirty="0">
                <a:latin typeface="Arial" pitchFamily="34" charset="0"/>
                <a:cs typeface="Arial" pitchFamily="34" charset="0"/>
              </a:rPr>
              <a:t>main issues </a:t>
            </a:r>
            <a:r>
              <a:rPr lang="en-US" altLang="en-US" sz="2800" dirty="0" smtClean="0">
                <a:latin typeface="Arial" pitchFamily="34" charset="0"/>
                <a:cs typeface="Arial" pitchFamily="34" charset="0"/>
              </a:rPr>
              <a:t>were thought to </a:t>
            </a:r>
            <a:r>
              <a:rPr lang="en-US" altLang="en-US" sz="2800" dirty="0">
                <a:latin typeface="Arial" pitchFamily="34" charset="0"/>
                <a:cs typeface="Arial" pitchFamily="34" charset="0"/>
              </a:rPr>
              <a:t>contribute to delayed </a:t>
            </a:r>
            <a:r>
              <a:rPr lang="en-US" altLang="en-US" sz="2800" dirty="0" smtClean="0">
                <a:latin typeface="Arial" pitchFamily="34" charset="0"/>
                <a:cs typeface="Arial" pitchFamily="34" charset="0"/>
              </a:rPr>
              <a:t>diagnoses: </a:t>
            </a:r>
          </a:p>
          <a:p>
            <a:pPr marL="457200">
              <a:lnSpc>
                <a:spcPts val="3500"/>
              </a:lnSpc>
            </a:pPr>
            <a:endParaRPr lang="en-US" altLang="en-US" sz="2800" dirty="0" smtClean="0">
              <a:latin typeface="Arial" pitchFamily="34" charset="0"/>
              <a:cs typeface="Arial" pitchFamily="34" charset="0"/>
            </a:endParaRPr>
          </a:p>
          <a:p>
            <a:pPr marL="457200" algn="just">
              <a:lnSpc>
                <a:spcPts val="3500"/>
              </a:lnSpc>
            </a:pPr>
            <a:endParaRPr lang="en-US" altLang="en-US" sz="2800" dirty="0">
              <a:latin typeface="Arial" pitchFamily="34" charset="0"/>
              <a:cs typeface="Arial" pitchFamily="34" charset="0"/>
            </a:endParaRPr>
          </a:p>
          <a:p>
            <a:pPr marL="457200" algn="just">
              <a:lnSpc>
                <a:spcPts val="3500"/>
              </a:lnSpc>
            </a:pPr>
            <a:endParaRPr lang="en-US" altLang="en-US" sz="2800" dirty="0" smtClean="0">
              <a:latin typeface="Arial" pitchFamily="34" charset="0"/>
              <a:cs typeface="Arial" pitchFamily="34" charset="0"/>
            </a:endParaRPr>
          </a:p>
          <a:p>
            <a:pPr marL="457200" algn="just">
              <a:lnSpc>
                <a:spcPts val="3500"/>
              </a:lnSpc>
            </a:pPr>
            <a:endParaRPr lang="en-US" altLang="en-US" sz="2800" dirty="0" smtClean="0">
              <a:latin typeface="Arial" pitchFamily="34" charset="0"/>
              <a:cs typeface="Arial" pitchFamily="34" charset="0"/>
            </a:endParaRPr>
          </a:p>
          <a:p>
            <a:pPr marL="457200" algn="just">
              <a:lnSpc>
                <a:spcPts val="3500"/>
              </a:lnSpc>
            </a:pPr>
            <a:endParaRPr lang="en-US" altLang="en-US" sz="2800" dirty="0">
              <a:latin typeface="Arial" pitchFamily="34" charset="0"/>
              <a:cs typeface="Arial" pitchFamily="34" charset="0"/>
            </a:endParaRPr>
          </a:p>
          <a:p>
            <a:pPr marL="457200" algn="just">
              <a:lnSpc>
                <a:spcPts val="3500"/>
              </a:lnSpc>
            </a:pPr>
            <a:endParaRPr lang="en-US" altLang="en-US" sz="2800" dirty="0" smtClean="0">
              <a:latin typeface="Arial" pitchFamily="34" charset="0"/>
              <a:cs typeface="Arial" pitchFamily="34" charset="0"/>
            </a:endParaRPr>
          </a:p>
          <a:p>
            <a:pPr marL="457200" algn="just">
              <a:lnSpc>
                <a:spcPts val="3500"/>
              </a:lnSpc>
            </a:pPr>
            <a:endParaRPr lang="en-US" altLang="en-US" sz="2800" dirty="0" smtClean="0">
              <a:latin typeface="Arial" pitchFamily="34" charset="0"/>
              <a:cs typeface="Arial" pitchFamily="34" charset="0"/>
            </a:endParaRPr>
          </a:p>
          <a:p>
            <a:pPr marL="457200" algn="just">
              <a:lnSpc>
                <a:spcPts val="3500"/>
              </a:lnSpc>
            </a:pPr>
            <a:endParaRPr lang="en-US" altLang="en-US" sz="2800" dirty="0" smtClean="0">
              <a:latin typeface="Arial" pitchFamily="34" charset="0"/>
              <a:cs typeface="Arial" pitchFamily="34" charset="0"/>
            </a:endParaRPr>
          </a:p>
          <a:p>
            <a:pPr marL="457200" algn="just">
              <a:lnSpc>
                <a:spcPts val="3500"/>
              </a:lnSpc>
            </a:pPr>
            <a:endParaRPr lang="en-US" altLang="en-US" sz="2800" dirty="0">
              <a:latin typeface="Arial" pitchFamily="34" charset="0"/>
              <a:cs typeface="Arial" pitchFamily="34" charset="0"/>
            </a:endParaRPr>
          </a:p>
          <a:p>
            <a:pPr marL="457200" algn="just">
              <a:lnSpc>
                <a:spcPts val="3500"/>
              </a:lnSpc>
            </a:pPr>
            <a:endParaRPr lang="en-US" altLang="en-US" sz="2800" dirty="0" smtClean="0">
              <a:latin typeface="Arial" pitchFamily="34" charset="0"/>
              <a:cs typeface="Arial" pitchFamily="34" charset="0"/>
            </a:endParaRPr>
          </a:p>
        </p:txBody>
      </p:sp>
      <p:graphicFrame>
        <p:nvGraphicFramePr>
          <p:cNvPr id="97" name="Diagram 96"/>
          <p:cNvGraphicFramePr/>
          <p:nvPr>
            <p:extLst>
              <p:ext uri="{D42A27DB-BD31-4B8C-83A1-F6EECF244321}">
                <p14:modId xmlns:p14="http://schemas.microsoft.com/office/powerpoint/2010/main" val="3594458863"/>
              </p:ext>
            </p:extLst>
          </p:nvPr>
        </p:nvGraphicFramePr>
        <p:xfrm>
          <a:off x="14207666" y="10348064"/>
          <a:ext cx="10293526" cy="62367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extLst>
              <p:ext uri="{D42A27DB-BD31-4B8C-83A1-F6EECF244321}">
                <p14:modId xmlns:p14="http://schemas.microsoft.com/office/powerpoint/2010/main" val="1486926045"/>
              </p:ext>
            </p:extLst>
          </p:nvPr>
        </p:nvGraphicFramePr>
        <p:xfrm>
          <a:off x="687808" y="27380502"/>
          <a:ext cx="11761650" cy="489065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4" name="Group 3"/>
          <p:cNvGrpSpPr/>
          <p:nvPr/>
        </p:nvGrpSpPr>
        <p:grpSpPr>
          <a:xfrm>
            <a:off x="14585967" y="22435968"/>
            <a:ext cx="9732210" cy="9293802"/>
            <a:chOff x="17471002" y="4390094"/>
            <a:chExt cx="6256421" cy="5483957"/>
          </a:xfrm>
        </p:grpSpPr>
        <p:grpSp>
          <p:nvGrpSpPr>
            <p:cNvPr id="32" name="Group 31"/>
            <p:cNvGrpSpPr/>
            <p:nvPr/>
          </p:nvGrpSpPr>
          <p:grpSpPr>
            <a:xfrm>
              <a:off x="19478249" y="5285486"/>
              <a:ext cx="2459179" cy="2358151"/>
              <a:chOff x="2466624" y="224937"/>
              <a:chExt cx="2459179" cy="2358151"/>
            </a:xfrm>
          </p:grpSpPr>
          <p:sp>
            <p:nvSpPr>
              <p:cNvPr id="42" name="Oval 41"/>
              <p:cNvSpPr/>
              <p:nvPr/>
            </p:nvSpPr>
            <p:spPr>
              <a:xfrm>
                <a:off x="2466624" y="224937"/>
                <a:ext cx="2459179" cy="235815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3" name="Oval 4"/>
              <p:cNvSpPr/>
              <p:nvPr/>
            </p:nvSpPr>
            <p:spPr>
              <a:xfrm>
                <a:off x="2754918" y="647168"/>
                <a:ext cx="1949500" cy="8041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197803">
                  <a:lnSpc>
                    <a:spcPct val="90000"/>
                  </a:lnSpc>
                  <a:spcAft>
                    <a:spcPct val="35000"/>
                  </a:spcAft>
                </a:pPr>
                <a:r>
                  <a:rPr lang="en-US" sz="3400" dirty="0">
                    <a:latin typeface="Calibri" pitchFamily="34" charset="0"/>
                  </a:rPr>
                  <a:t>Applying diagnostic criteria to toddlers</a:t>
                </a:r>
              </a:p>
            </p:txBody>
          </p:sp>
        </p:grpSp>
        <p:grpSp>
          <p:nvGrpSpPr>
            <p:cNvPr id="33" name="Group 32"/>
            <p:cNvGrpSpPr/>
            <p:nvPr/>
          </p:nvGrpSpPr>
          <p:grpSpPr>
            <a:xfrm>
              <a:off x="20741293" y="6522674"/>
              <a:ext cx="2392270" cy="2236170"/>
              <a:chOff x="3729668" y="1462125"/>
              <a:chExt cx="2392270" cy="2236170"/>
            </a:xfrm>
          </p:grpSpPr>
          <p:sp>
            <p:nvSpPr>
              <p:cNvPr id="40" name="Oval 39"/>
              <p:cNvSpPr/>
              <p:nvPr/>
            </p:nvSpPr>
            <p:spPr>
              <a:xfrm>
                <a:off x="3729668" y="1535553"/>
                <a:ext cx="2392270" cy="216274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1" name="Oval 6"/>
              <p:cNvSpPr/>
              <p:nvPr/>
            </p:nvSpPr>
            <p:spPr>
              <a:xfrm>
                <a:off x="4556502" y="1462125"/>
                <a:ext cx="1370487" cy="19495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197803">
                  <a:lnSpc>
                    <a:spcPct val="90000"/>
                  </a:lnSpc>
                  <a:spcAft>
                    <a:spcPct val="35000"/>
                  </a:spcAft>
                </a:pPr>
                <a:r>
                  <a:rPr lang="en-US" sz="3400" dirty="0">
                    <a:latin typeface="Calibri" pitchFamily="34" charset="0"/>
                  </a:rPr>
                  <a:t>Engaging toddlers in the process</a:t>
                </a:r>
              </a:p>
            </p:txBody>
          </p:sp>
        </p:grpSp>
        <p:grpSp>
          <p:nvGrpSpPr>
            <p:cNvPr id="34" name="Group 33"/>
            <p:cNvGrpSpPr/>
            <p:nvPr/>
          </p:nvGrpSpPr>
          <p:grpSpPr>
            <a:xfrm>
              <a:off x="19552508" y="7643637"/>
              <a:ext cx="2384920" cy="2230414"/>
              <a:chOff x="2540883" y="2583088"/>
              <a:chExt cx="2384920" cy="2230414"/>
            </a:xfrm>
          </p:grpSpPr>
          <p:sp>
            <p:nvSpPr>
              <p:cNvPr id="38" name="Oval 37"/>
              <p:cNvSpPr/>
              <p:nvPr/>
            </p:nvSpPr>
            <p:spPr>
              <a:xfrm>
                <a:off x="2540883" y="2583088"/>
                <a:ext cx="2384920" cy="223041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Oval 8"/>
              <p:cNvSpPr/>
              <p:nvPr/>
            </p:nvSpPr>
            <p:spPr>
              <a:xfrm>
                <a:off x="2809176" y="3548596"/>
                <a:ext cx="1949500" cy="80416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197803">
                  <a:lnSpc>
                    <a:spcPct val="90000"/>
                  </a:lnSpc>
                  <a:spcAft>
                    <a:spcPct val="35000"/>
                  </a:spcAft>
                </a:pPr>
                <a:r>
                  <a:rPr lang="en-US" sz="3400" dirty="0">
                    <a:latin typeface="Calibri" pitchFamily="34" charset="0"/>
                  </a:rPr>
                  <a:t>Engaging parents in the process</a:t>
                </a:r>
              </a:p>
            </p:txBody>
          </p:sp>
        </p:grpSp>
        <p:grpSp>
          <p:nvGrpSpPr>
            <p:cNvPr id="35" name="Group 34"/>
            <p:cNvGrpSpPr/>
            <p:nvPr/>
          </p:nvGrpSpPr>
          <p:grpSpPr>
            <a:xfrm>
              <a:off x="18357287" y="6522674"/>
              <a:ext cx="2350552" cy="2241926"/>
              <a:chOff x="1345662" y="1462125"/>
              <a:chExt cx="2350552" cy="2241926"/>
            </a:xfrm>
          </p:grpSpPr>
          <p:sp>
            <p:nvSpPr>
              <p:cNvPr id="36" name="Oval 35"/>
              <p:cNvSpPr/>
              <p:nvPr/>
            </p:nvSpPr>
            <p:spPr>
              <a:xfrm>
                <a:off x="1345662" y="1535553"/>
                <a:ext cx="2350552" cy="216849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10"/>
              <p:cNvSpPr/>
              <p:nvPr/>
            </p:nvSpPr>
            <p:spPr>
              <a:xfrm>
                <a:off x="1540609" y="1462125"/>
                <a:ext cx="1507487" cy="19495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197803">
                  <a:lnSpc>
                    <a:spcPct val="90000"/>
                  </a:lnSpc>
                  <a:spcAft>
                    <a:spcPct val="35000"/>
                  </a:spcAft>
                </a:pPr>
                <a:r>
                  <a:rPr lang="en-US" sz="3400" dirty="0">
                    <a:latin typeface="Calibri" pitchFamily="34" charset="0"/>
                  </a:rPr>
                  <a:t>Tolerating uncertainty</a:t>
                </a:r>
              </a:p>
            </p:txBody>
          </p:sp>
        </p:grpSp>
        <p:sp>
          <p:nvSpPr>
            <p:cNvPr id="2" name="TextBox 1"/>
            <p:cNvSpPr txBox="1"/>
            <p:nvPr/>
          </p:nvSpPr>
          <p:spPr>
            <a:xfrm>
              <a:off x="17471002" y="4390094"/>
              <a:ext cx="6256421" cy="463102"/>
            </a:xfrm>
            <a:prstGeom prst="rect">
              <a:avLst/>
            </a:prstGeom>
            <a:noFill/>
          </p:spPr>
          <p:txBody>
            <a:bodyPr wrap="square" rtlCol="0">
              <a:spAutoFit/>
            </a:bodyPr>
            <a:lstStyle/>
            <a:p>
              <a:pPr algn="ctr"/>
              <a:r>
                <a:rPr lang="en-US" sz="4500" dirty="0">
                  <a:latin typeface="Arial Black" panose="020B0A04020102020204" pitchFamily="34" charset="0"/>
                  <a:cs typeface="Arial" pitchFamily="34" charset="0"/>
                </a:rPr>
                <a:t>Diagnostic Challenges</a:t>
              </a:r>
            </a:p>
          </p:txBody>
        </p:sp>
      </p:grpSp>
      <p:sp>
        <p:nvSpPr>
          <p:cNvPr id="6" name="TextBox 5"/>
          <p:cNvSpPr txBox="1"/>
          <p:nvPr/>
        </p:nvSpPr>
        <p:spPr>
          <a:xfrm>
            <a:off x="38443698" y="8246542"/>
            <a:ext cx="12377691" cy="3373424"/>
          </a:xfrm>
          <a:prstGeom prst="rect">
            <a:avLst/>
          </a:prstGeom>
          <a:noFill/>
        </p:spPr>
        <p:txBody>
          <a:bodyPr wrap="square" rtlCol="0">
            <a:spAutoFit/>
          </a:bodyPr>
          <a:lstStyle/>
          <a:p>
            <a:pPr marL="914400" lvl="1" indent="-396875">
              <a:lnSpc>
                <a:spcPct val="110000"/>
              </a:lnSpc>
              <a:buFont typeface="Arial" pitchFamily="34" charset="0"/>
              <a:buChar char="•"/>
            </a:pPr>
            <a:r>
              <a:rPr lang="en-US" sz="2800" dirty="0" smtClean="0">
                <a:latin typeface="Arial" pitchFamily="34" charset="0"/>
                <a:cs typeface="Arial" pitchFamily="34" charset="0"/>
              </a:rPr>
              <a:t>Multidisciplinary </a:t>
            </a:r>
            <a:r>
              <a:rPr lang="en-US" sz="2800" dirty="0">
                <a:latin typeface="Arial" pitchFamily="34" charset="0"/>
                <a:cs typeface="Arial" pitchFamily="34" charset="0"/>
              </a:rPr>
              <a:t>team </a:t>
            </a:r>
            <a:r>
              <a:rPr lang="en-US" sz="2800" dirty="0" smtClean="0">
                <a:latin typeface="Arial" pitchFamily="34" charset="0"/>
                <a:cs typeface="Arial" pitchFamily="34" charset="0"/>
              </a:rPr>
              <a:t>- </a:t>
            </a:r>
            <a:r>
              <a:rPr lang="en-US" sz="2800" dirty="0" err="1">
                <a:latin typeface="Arial" pitchFamily="34" charset="0"/>
                <a:cs typeface="Arial" pitchFamily="34" charset="0"/>
              </a:rPr>
              <a:t>transdisciplinary</a:t>
            </a:r>
            <a:r>
              <a:rPr lang="en-US" sz="2800" dirty="0">
                <a:latin typeface="Arial" pitchFamily="34" charset="0"/>
                <a:cs typeface="Arial" pitchFamily="34" charset="0"/>
              </a:rPr>
              <a:t> </a:t>
            </a:r>
            <a:r>
              <a:rPr lang="en-US" sz="2800" dirty="0" smtClean="0">
                <a:latin typeface="Arial" pitchFamily="34" charset="0"/>
                <a:cs typeface="Arial" pitchFamily="34" charset="0"/>
              </a:rPr>
              <a:t>practice</a:t>
            </a:r>
            <a:r>
              <a:rPr lang="en-US" sz="2800" baseline="30000" dirty="0"/>
              <a:t>2</a:t>
            </a:r>
            <a:endParaRPr lang="en-US" sz="2800" dirty="0">
              <a:latin typeface="Arial" pitchFamily="34" charset="0"/>
              <a:cs typeface="Arial" pitchFamily="34" charset="0"/>
            </a:endParaRPr>
          </a:p>
          <a:p>
            <a:pPr marL="914400" lvl="1" indent="-396875">
              <a:lnSpc>
                <a:spcPct val="110000"/>
              </a:lnSpc>
              <a:buFont typeface="Arial" pitchFamily="34" charset="0"/>
              <a:buChar char="•"/>
            </a:pPr>
            <a:r>
              <a:rPr lang="en-US" sz="2800" dirty="0" smtClean="0">
                <a:latin typeface="Arial" pitchFamily="34" charset="0"/>
                <a:cs typeface="Arial" pitchFamily="34" charset="0"/>
              </a:rPr>
              <a:t>Autism Diagnostic Observation Schedule (Module T)</a:t>
            </a:r>
            <a:r>
              <a:rPr lang="en-US" sz="2800" baseline="30000" dirty="0" smtClean="0">
                <a:latin typeface="Arial" pitchFamily="34" charset="0"/>
                <a:cs typeface="Arial" pitchFamily="34" charset="0"/>
              </a:rPr>
              <a:t>3</a:t>
            </a:r>
          </a:p>
          <a:p>
            <a:pPr marL="914400" lvl="1" indent="-396875">
              <a:lnSpc>
                <a:spcPct val="110000"/>
              </a:lnSpc>
              <a:buFont typeface="Arial" pitchFamily="34" charset="0"/>
              <a:buChar char="•"/>
            </a:pPr>
            <a:r>
              <a:rPr lang="en-US" sz="2800" dirty="0" smtClean="0">
                <a:latin typeface="Arial" pitchFamily="34" charset="0"/>
                <a:cs typeface="Arial" pitchFamily="34" charset="0"/>
              </a:rPr>
              <a:t>Autism Diagnostic Interview - Revised (partial)</a:t>
            </a:r>
            <a:r>
              <a:rPr lang="en-US" sz="2800" baseline="30000" dirty="0">
                <a:latin typeface="Arial" pitchFamily="34" charset="0"/>
                <a:cs typeface="Arial" pitchFamily="34" charset="0"/>
              </a:rPr>
              <a:t> </a:t>
            </a:r>
            <a:r>
              <a:rPr lang="en-US" sz="2800" baseline="30000" dirty="0" smtClean="0">
                <a:latin typeface="Arial" pitchFamily="34" charset="0"/>
                <a:cs typeface="Arial" pitchFamily="34" charset="0"/>
              </a:rPr>
              <a:t>4</a:t>
            </a:r>
            <a:endParaRPr lang="en-US" sz="2800" dirty="0" smtClean="0">
              <a:latin typeface="Arial" pitchFamily="34" charset="0"/>
              <a:cs typeface="Arial" pitchFamily="34" charset="0"/>
            </a:endParaRPr>
          </a:p>
          <a:p>
            <a:pPr marL="914400" lvl="1" indent="-396875">
              <a:lnSpc>
                <a:spcPct val="110000"/>
              </a:lnSpc>
              <a:buFont typeface="Arial" pitchFamily="34" charset="0"/>
              <a:buChar char="•"/>
            </a:pPr>
            <a:r>
              <a:rPr lang="en-US" sz="2800" dirty="0" smtClean="0">
                <a:latin typeface="Arial" pitchFamily="34" charset="0"/>
                <a:cs typeface="Arial" pitchFamily="34" charset="0"/>
              </a:rPr>
              <a:t>Play-based assessment by speech/language, occupational therapy, early childhood development</a:t>
            </a:r>
          </a:p>
          <a:p>
            <a:pPr marL="914400" lvl="1" indent="-396875">
              <a:lnSpc>
                <a:spcPct val="110000"/>
              </a:lnSpc>
              <a:buFont typeface="Arial" pitchFamily="34" charset="0"/>
              <a:buChar char="•"/>
            </a:pPr>
            <a:r>
              <a:rPr lang="en-US" sz="2800" dirty="0" smtClean="0">
                <a:latin typeface="Arial" pitchFamily="34" charset="0"/>
                <a:cs typeface="Arial" pitchFamily="34" charset="0"/>
              </a:rPr>
              <a:t>Team </a:t>
            </a:r>
            <a:r>
              <a:rPr lang="en-US" sz="2800" dirty="0">
                <a:latin typeface="Arial" pitchFamily="34" charset="0"/>
                <a:cs typeface="Arial" pitchFamily="34" charset="0"/>
              </a:rPr>
              <a:t>discussion (including parents) of diagnosis and next steps in </a:t>
            </a:r>
            <a:r>
              <a:rPr lang="en-US" sz="2800" dirty="0" smtClean="0">
                <a:latin typeface="Arial" pitchFamily="34" charset="0"/>
                <a:cs typeface="Arial" pitchFamily="34" charset="0"/>
              </a:rPr>
              <a:t>intervention </a:t>
            </a:r>
            <a:endParaRPr lang="en-US" sz="2800" dirty="0">
              <a:latin typeface="Arial" pitchFamily="34" charset="0"/>
              <a:cs typeface="Arial" pitchFamily="34" charset="0"/>
            </a:endParaRPr>
          </a:p>
        </p:txBody>
      </p:sp>
      <p:sp>
        <p:nvSpPr>
          <p:cNvPr id="7" name="TextBox 6"/>
          <p:cNvSpPr txBox="1"/>
          <p:nvPr/>
        </p:nvSpPr>
        <p:spPr>
          <a:xfrm>
            <a:off x="319683" y="6282924"/>
            <a:ext cx="12385663" cy="784830"/>
          </a:xfrm>
          <a:prstGeom prst="rect">
            <a:avLst/>
          </a:prstGeom>
          <a:noFill/>
        </p:spPr>
        <p:txBody>
          <a:bodyPr wrap="square" rtlCol="0">
            <a:spAutoFit/>
          </a:bodyPr>
          <a:lstStyle/>
          <a:p>
            <a:pPr algn="ctr"/>
            <a:r>
              <a:rPr lang="en-US" sz="4500" dirty="0" smtClean="0">
                <a:latin typeface="Arial Black" panose="020B0A04020102020204" pitchFamily="34" charset="0"/>
                <a:ea typeface="Tahoma" pitchFamily="34" charset="0"/>
                <a:cs typeface="Arial" pitchFamily="34" charset="0"/>
              </a:rPr>
              <a:t>Background</a:t>
            </a:r>
            <a:endParaRPr lang="en-US" sz="4500" dirty="0">
              <a:latin typeface="Arial Black" panose="020B0A04020102020204" pitchFamily="34" charset="0"/>
              <a:ea typeface="Tahoma" pitchFamily="34" charset="0"/>
              <a:cs typeface="Arial" pitchFamily="34" charset="0"/>
            </a:endParaRPr>
          </a:p>
        </p:txBody>
      </p:sp>
      <p:sp>
        <p:nvSpPr>
          <p:cNvPr id="64" name="Rectangle 63"/>
          <p:cNvSpPr>
            <a:spLocks noChangeArrowheads="1"/>
          </p:cNvSpPr>
          <p:nvPr/>
        </p:nvSpPr>
        <p:spPr bwMode="auto">
          <a:xfrm>
            <a:off x="38520547" y="27949830"/>
            <a:ext cx="12153418" cy="4019446"/>
          </a:xfrm>
          <a:prstGeom prst="rect">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w="9525">
            <a:noFill/>
            <a:miter lim="800000"/>
            <a:headEnd/>
            <a:tailEnd/>
          </a:ln>
          <a:effectLst>
            <a:outerShdw blurRad="40000" dist="23000" dir="5400000" rotWithShape="0">
              <a:srgbClr val="808080">
                <a:alpha val="34998"/>
              </a:srgbClr>
            </a:outerShdw>
          </a:effectLst>
        </p:spPr>
        <p:txBody>
          <a:bodyPr lIns="154003" tIns="77002" rIns="154003" bIns="77002" anchor="ctr"/>
          <a:lstStyle/>
          <a:p>
            <a:pPr algn="ctr">
              <a:defRPr/>
            </a:pPr>
            <a:endParaRPr lang="en-US" dirty="0">
              <a:solidFill>
                <a:schemeClr val="lt1"/>
              </a:solidFill>
              <a:latin typeface="+mn-lt"/>
              <a:ea typeface="+mn-ea"/>
            </a:endParaRPr>
          </a:p>
        </p:txBody>
      </p:sp>
      <p:sp>
        <p:nvSpPr>
          <p:cNvPr id="9" name="TextBox 8"/>
          <p:cNvSpPr txBox="1"/>
          <p:nvPr/>
        </p:nvSpPr>
        <p:spPr>
          <a:xfrm>
            <a:off x="38589995" y="27962280"/>
            <a:ext cx="11986281" cy="4431983"/>
          </a:xfrm>
          <a:prstGeom prst="rect">
            <a:avLst/>
          </a:prstGeom>
          <a:noFill/>
        </p:spPr>
        <p:txBody>
          <a:bodyPr wrap="square" rtlCol="0">
            <a:spAutoFit/>
          </a:bodyPr>
          <a:lstStyle/>
          <a:p>
            <a:pPr algn="ctr"/>
            <a:r>
              <a:rPr lang="en-US" sz="4800" dirty="0" smtClean="0">
                <a:latin typeface="Arial" pitchFamily="34" charset="0"/>
                <a:cs typeface="Arial" pitchFamily="34" charset="0"/>
              </a:rPr>
              <a:t>References</a:t>
            </a:r>
          </a:p>
          <a:p>
            <a:pPr algn="ctr"/>
            <a:endParaRPr lang="en-US" sz="1000" dirty="0">
              <a:latin typeface="Arial" pitchFamily="34" charset="0"/>
              <a:cs typeface="Arial" pitchFamily="34" charset="0"/>
            </a:endParaRPr>
          </a:p>
          <a:p>
            <a:pPr marL="457200" indent="-457200">
              <a:lnSpc>
                <a:spcPct val="110000"/>
              </a:lnSpc>
              <a:buAutoNum type="arabicPeriod"/>
            </a:pPr>
            <a:r>
              <a:rPr lang="en-US" sz="2000" dirty="0" smtClean="0">
                <a:latin typeface="Arial" pitchFamily="34" charset="0"/>
                <a:cs typeface="Arial" pitchFamily="34" charset="0"/>
              </a:rPr>
              <a:t>Joint </a:t>
            </a:r>
            <a:r>
              <a:rPr lang="en-US" sz="2000" dirty="0">
                <a:latin typeface="Arial" pitchFamily="34" charset="0"/>
                <a:cs typeface="Arial" pitchFamily="34" charset="0"/>
              </a:rPr>
              <a:t>Legislative Audit and </a:t>
            </a:r>
            <a:r>
              <a:rPr lang="en-US" sz="2000" dirty="0" smtClean="0">
                <a:latin typeface="Arial" pitchFamily="34" charset="0"/>
                <a:cs typeface="Arial" pitchFamily="34" charset="0"/>
              </a:rPr>
              <a:t>Review Commission. (</a:t>
            </a:r>
            <a:r>
              <a:rPr lang="en-US" sz="2000" dirty="0">
                <a:latin typeface="Arial" pitchFamily="34" charset="0"/>
                <a:cs typeface="Arial" pitchFamily="34" charset="0"/>
              </a:rPr>
              <a:t>2009). </a:t>
            </a:r>
            <a:r>
              <a:rPr lang="en-US" sz="2000" i="1" dirty="0">
                <a:latin typeface="Arial" pitchFamily="34" charset="0"/>
                <a:cs typeface="Arial" pitchFamily="34" charset="0"/>
              </a:rPr>
              <a:t>Assessment of Services For Virginians With Autism Spectrum </a:t>
            </a:r>
            <a:r>
              <a:rPr lang="en-US" sz="2000" i="1" dirty="0" smtClean="0">
                <a:latin typeface="Arial" pitchFamily="34" charset="0"/>
                <a:cs typeface="Arial" pitchFamily="34" charset="0"/>
              </a:rPr>
              <a:t>Disorders</a:t>
            </a:r>
            <a:r>
              <a:rPr lang="en-US" sz="2000" dirty="0">
                <a:latin typeface="Arial" pitchFamily="34" charset="0"/>
                <a:cs typeface="Arial" pitchFamily="34" charset="0"/>
              </a:rPr>
              <a:t>. </a:t>
            </a:r>
            <a:r>
              <a:rPr lang="en-US" sz="2000" dirty="0" smtClean="0">
                <a:latin typeface="Arial" pitchFamily="34" charset="0"/>
                <a:cs typeface="Arial" pitchFamily="34" charset="0"/>
              </a:rPr>
              <a:t>House Document No. </a:t>
            </a:r>
            <a:r>
              <a:rPr lang="en-US" sz="2000" dirty="0">
                <a:latin typeface="Arial" pitchFamily="34" charset="0"/>
                <a:cs typeface="Arial" pitchFamily="34" charset="0"/>
              </a:rPr>
              <a:t>8, Commonwealth of Virginia</a:t>
            </a:r>
            <a:r>
              <a:rPr lang="en-US" sz="2000" dirty="0" smtClean="0">
                <a:latin typeface="Arial" pitchFamily="34" charset="0"/>
                <a:cs typeface="Arial" pitchFamily="34" charset="0"/>
              </a:rPr>
              <a:t>.</a:t>
            </a:r>
          </a:p>
          <a:p>
            <a:pPr marL="457200" indent="-457200">
              <a:lnSpc>
                <a:spcPct val="110000"/>
              </a:lnSpc>
              <a:buAutoNum type="arabicPeriod"/>
            </a:pPr>
            <a:r>
              <a:rPr lang="en-US" sz="2000" dirty="0" err="1" smtClean="0">
                <a:latin typeface="Arial" pitchFamily="34" charset="0"/>
                <a:cs typeface="Arial" pitchFamily="34" charset="0"/>
              </a:rPr>
              <a:t>Orelove</a:t>
            </a:r>
            <a:r>
              <a:rPr lang="en-US" sz="2000" dirty="0">
                <a:latin typeface="Arial" pitchFamily="34" charset="0"/>
                <a:cs typeface="Arial" pitchFamily="34" charset="0"/>
              </a:rPr>
              <a:t>, F. P. (1994). </a:t>
            </a:r>
            <a:r>
              <a:rPr lang="en-US" sz="2000" dirty="0" err="1">
                <a:latin typeface="Arial" pitchFamily="34" charset="0"/>
                <a:cs typeface="Arial" pitchFamily="34" charset="0"/>
              </a:rPr>
              <a:t>Transdisciplinary</a:t>
            </a:r>
            <a:r>
              <a:rPr lang="en-US" sz="2000" dirty="0">
                <a:latin typeface="Arial" pitchFamily="34" charset="0"/>
                <a:cs typeface="Arial" pitchFamily="34" charset="0"/>
              </a:rPr>
              <a:t> teamwork. In H. G. Garner &amp; F. P. </a:t>
            </a:r>
            <a:r>
              <a:rPr lang="en-US" sz="2000" dirty="0" err="1" smtClean="0">
                <a:latin typeface="Arial" pitchFamily="34" charset="0"/>
                <a:cs typeface="Arial" pitchFamily="34" charset="0"/>
              </a:rPr>
              <a:t>Orelove</a:t>
            </a:r>
            <a:r>
              <a:rPr lang="en-US" sz="2000" dirty="0" smtClean="0">
                <a:latin typeface="Arial" pitchFamily="34" charset="0"/>
                <a:cs typeface="Arial" pitchFamily="34" charset="0"/>
              </a:rPr>
              <a:t> </a:t>
            </a:r>
            <a:r>
              <a:rPr lang="en-US" sz="2000" dirty="0">
                <a:latin typeface="Arial" pitchFamily="34" charset="0"/>
                <a:cs typeface="Arial" pitchFamily="34" charset="0"/>
              </a:rPr>
              <a:t>(Eds.), </a:t>
            </a:r>
            <a:r>
              <a:rPr lang="en-US" sz="2000" i="1" dirty="0">
                <a:latin typeface="Arial" pitchFamily="34" charset="0"/>
                <a:cs typeface="Arial" pitchFamily="34" charset="0"/>
              </a:rPr>
              <a:t>Teamwork in human services: Models and applications across </a:t>
            </a:r>
            <a:r>
              <a:rPr lang="en-US" sz="2000" i="1" dirty="0" smtClean="0">
                <a:latin typeface="Arial" pitchFamily="34" charset="0"/>
                <a:cs typeface="Arial" pitchFamily="34" charset="0"/>
              </a:rPr>
              <a:t>the </a:t>
            </a:r>
            <a:r>
              <a:rPr lang="en-US" sz="2000" i="1" dirty="0">
                <a:latin typeface="Arial" pitchFamily="34" charset="0"/>
                <a:cs typeface="Arial" pitchFamily="34" charset="0"/>
              </a:rPr>
              <a:t>lifespan </a:t>
            </a:r>
            <a:r>
              <a:rPr lang="en-US" sz="2000" dirty="0">
                <a:latin typeface="Arial" pitchFamily="34" charset="0"/>
                <a:cs typeface="Arial" pitchFamily="34" charset="0"/>
              </a:rPr>
              <a:t>(pp. 37-59). Boston: Butterworth-Heinemann. </a:t>
            </a:r>
            <a:endParaRPr lang="en-US" sz="2000" dirty="0" smtClean="0">
              <a:latin typeface="Arial" pitchFamily="34" charset="0"/>
              <a:cs typeface="Arial" pitchFamily="34" charset="0"/>
            </a:endParaRPr>
          </a:p>
          <a:p>
            <a:pPr marL="457200" indent="-457200">
              <a:lnSpc>
                <a:spcPct val="110000"/>
              </a:lnSpc>
              <a:buAutoNum type="arabicPeriod"/>
            </a:pPr>
            <a:r>
              <a:rPr lang="en-US" sz="2000" dirty="0">
                <a:latin typeface="Arial" pitchFamily="34" charset="0"/>
                <a:cs typeface="Arial" pitchFamily="34" charset="0"/>
              </a:rPr>
              <a:t>Lord, C., </a:t>
            </a:r>
            <a:r>
              <a:rPr lang="en-US" sz="2000" dirty="0" err="1">
                <a:latin typeface="Arial" pitchFamily="34" charset="0"/>
                <a:cs typeface="Arial" pitchFamily="34" charset="0"/>
              </a:rPr>
              <a:t>Luyster</a:t>
            </a:r>
            <a:r>
              <a:rPr lang="en-US" sz="2000" dirty="0">
                <a:latin typeface="Arial" pitchFamily="34" charset="0"/>
                <a:cs typeface="Arial" pitchFamily="34" charset="0"/>
              </a:rPr>
              <a:t>, R.J., Gotham, K., &amp; Guthrie, W. (2012</a:t>
            </a:r>
            <a:r>
              <a:rPr lang="en-US" sz="2000" i="1" dirty="0">
                <a:latin typeface="Arial" pitchFamily="34" charset="0"/>
                <a:cs typeface="Arial" pitchFamily="34" charset="0"/>
              </a:rPr>
              <a:t>). Autism Diagnostic Observation Schedule, Second Edition (ADOS-2: Toddler Module). </a:t>
            </a:r>
            <a:r>
              <a:rPr lang="en-US" sz="2000" dirty="0">
                <a:latin typeface="Arial" pitchFamily="34" charset="0"/>
                <a:cs typeface="Arial" pitchFamily="34" charset="0"/>
              </a:rPr>
              <a:t>Torrance, CA: Western Psychological </a:t>
            </a:r>
            <a:r>
              <a:rPr lang="en-US" sz="2000" dirty="0" smtClean="0">
                <a:latin typeface="Arial" pitchFamily="34" charset="0"/>
                <a:cs typeface="Arial" pitchFamily="34" charset="0"/>
              </a:rPr>
              <a:t>Services.</a:t>
            </a:r>
          </a:p>
          <a:p>
            <a:pPr marL="457200" indent="-457200">
              <a:lnSpc>
                <a:spcPct val="110000"/>
              </a:lnSpc>
              <a:buAutoNum type="arabicPeriod"/>
            </a:pPr>
            <a:r>
              <a:rPr lang="en-US" sz="2000" dirty="0">
                <a:latin typeface="Arial" pitchFamily="34" charset="0"/>
                <a:cs typeface="Arial" pitchFamily="34" charset="0"/>
              </a:rPr>
              <a:t> </a:t>
            </a:r>
            <a:r>
              <a:rPr lang="en-US" sz="2000" dirty="0" err="1">
                <a:latin typeface="Arial" pitchFamily="34" charset="0"/>
                <a:cs typeface="Arial" pitchFamily="34" charset="0"/>
              </a:rPr>
              <a:t>Rutter</a:t>
            </a:r>
            <a:r>
              <a:rPr lang="en-US" sz="2000" dirty="0">
                <a:latin typeface="Arial" pitchFamily="34" charset="0"/>
                <a:cs typeface="Arial" pitchFamily="34" charset="0"/>
              </a:rPr>
              <a:t>, M., Le </a:t>
            </a:r>
            <a:r>
              <a:rPr lang="en-US" sz="2000" dirty="0" err="1">
                <a:latin typeface="Arial" pitchFamily="34" charset="0"/>
                <a:cs typeface="Arial" pitchFamily="34" charset="0"/>
              </a:rPr>
              <a:t>Couteur</a:t>
            </a:r>
            <a:r>
              <a:rPr lang="en-US" sz="2000" dirty="0">
                <a:latin typeface="Arial" pitchFamily="34" charset="0"/>
                <a:cs typeface="Arial" pitchFamily="34" charset="0"/>
              </a:rPr>
              <a:t>, A., &amp; Lord, C. (2003). </a:t>
            </a:r>
            <a:r>
              <a:rPr lang="en-US" sz="2000" i="1" dirty="0">
                <a:latin typeface="Arial" pitchFamily="34" charset="0"/>
                <a:cs typeface="Arial" pitchFamily="34" charset="0"/>
              </a:rPr>
              <a:t>Autism </a:t>
            </a:r>
            <a:r>
              <a:rPr lang="en-US" sz="2000" i="1" dirty="0" smtClean="0">
                <a:latin typeface="Arial" pitchFamily="34" charset="0"/>
                <a:cs typeface="Arial" pitchFamily="34" charset="0"/>
              </a:rPr>
              <a:t>diagnostic interview</a:t>
            </a:r>
            <a:r>
              <a:rPr lang="en-US" sz="2000" i="1" dirty="0">
                <a:latin typeface="Arial" pitchFamily="34" charset="0"/>
                <a:cs typeface="Arial" pitchFamily="34" charset="0"/>
              </a:rPr>
              <a:t>, revised. </a:t>
            </a:r>
            <a:r>
              <a:rPr lang="en-US" sz="2000" dirty="0">
                <a:latin typeface="Arial" pitchFamily="34" charset="0"/>
                <a:cs typeface="Arial" pitchFamily="34" charset="0"/>
              </a:rPr>
              <a:t>Los Angeles: Western Psych Services.</a:t>
            </a:r>
          </a:p>
          <a:p>
            <a:pPr marL="457200" indent="-457200">
              <a:buAutoNum type="arabicPeriod"/>
            </a:pPr>
            <a:endParaRPr lang="en-US" sz="2000" dirty="0">
              <a:latin typeface="Arial" pitchFamily="34" charset="0"/>
              <a:cs typeface="Arial" pitchFamily="34" charset="0"/>
            </a:endParaRPr>
          </a:p>
        </p:txBody>
      </p:sp>
      <p:sp>
        <p:nvSpPr>
          <p:cNvPr id="10" name="TextBox 9"/>
          <p:cNvSpPr txBox="1"/>
          <p:nvPr/>
        </p:nvSpPr>
        <p:spPr>
          <a:xfrm>
            <a:off x="13643811" y="17027637"/>
            <a:ext cx="11616523" cy="4795352"/>
          </a:xfrm>
          <a:prstGeom prst="rect">
            <a:avLst/>
          </a:prstGeom>
          <a:noFill/>
        </p:spPr>
        <p:txBody>
          <a:bodyPr wrap="square" rtlCol="0">
            <a:spAutoFit/>
          </a:bodyPr>
          <a:lstStyle/>
          <a:p>
            <a:pPr algn="just">
              <a:lnSpc>
                <a:spcPct val="110000"/>
              </a:lnSpc>
            </a:pPr>
            <a:r>
              <a:rPr lang="en-US" sz="2800" dirty="0" smtClean="0">
                <a:latin typeface="Arial" pitchFamily="34" charset="0"/>
                <a:cs typeface="Arial" pitchFamily="34" charset="0"/>
              </a:rPr>
              <a:t>In addition to these systemic barriers, there are real clinical challenges that contribute to delays in the diagnosis of autism spectrum disorders in toddler-age children. Descriptions of autism and diagnostic criteria have generally been developed with older children in mind. Compared to older children, toddlers are often more difficult to engage in clinical interaction and assessment. Some parents are reluctant to consider the possibility of an autism spectrum disorder in their toddler. And, finally, clinicians must be prepared for the uncertainty that is inherent in the assessment of very young children; diagnostic conclusions must sometimes be rather tentative.</a:t>
            </a:r>
            <a:endParaRPr lang="en-US" sz="2800" dirty="0">
              <a:latin typeface="Arial" pitchFamily="34" charset="0"/>
              <a:cs typeface="Arial" pitchFamily="34" charset="0"/>
            </a:endParaRPr>
          </a:p>
        </p:txBody>
      </p:sp>
      <p:sp>
        <p:nvSpPr>
          <p:cNvPr id="12" name="TextBox 11"/>
          <p:cNvSpPr txBox="1"/>
          <p:nvPr/>
        </p:nvSpPr>
        <p:spPr>
          <a:xfrm>
            <a:off x="26116060" y="6264086"/>
            <a:ext cx="11906250" cy="2169825"/>
          </a:xfrm>
          <a:prstGeom prst="rect">
            <a:avLst/>
          </a:prstGeom>
          <a:noFill/>
        </p:spPr>
        <p:txBody>
          <a:bodyPr wrap="square" rtlCol="0">
            <a:spAutoFit/>
          </a:bodyPr>
          <a:lstStyle/>
          <a:p>
            <a:pPr algn="ctr"/>
            <a:r>
              <a:rPr lang="en-US" sz="4500" dirty="0" smtClean="0">
                <a:latin typeface="Arial Black" panose="020B0A04020102020204" pitchFamily="34" charset="0"/>
                <a:cs typeface="Arial" pitchFamily="34" charset="0"/>
              </a:rPr>
              <a:t>The Solution: </a:t>
            </a:r>
          </a:p>
          <a:p>
            <a:pPr algn="ctr"/>
            <a:r>
              <a:rPr lang="en-US" sz="4500" dirty="0" smtClean="0">
                <a:latin typeface="Arial Black" panose="020B0A04020102020204" pitchFamily="34" charset="0"/>
                <a:cs typeface="Arial" pitchFamily="34" charset="0"/>
              </a:rPr>
              <a:t>A Collaborative Approach to </a:t>
            </a:r>
          </a:p>
          <a:p>
            <a:pPr algn="ctr"/>
            <a:r>
              <a:rPr lang="en-US" sz="4500" dirty="0" smtClean="0">
                <a:latin typeface="Arial Black" panose="020B0A04020102020204" pitchFamily="34" charset="0"/>
                <a:cs typeface="Arial" pitchFamily="34" charset="0"/>
              </a:rPr>
              <a:t>Toddler Assessment Services </a:t>
            </a:r>
            <a:endParaRPr lang="en-US" sz="4500" dirty="0">
              <a:latin typeface="Arial Black" panose="020B0A04020102020204" pitchFamily="34" charset="0"/>
              <a:cs typeface="Arial" pitchFamily="34" charset="0"/>
            </a:endParaRPr>
          </a:p>
        </p:txBody>
      </p:sp>
      <p:pic>
        <p:nvPicPr>
          <p:cNvPr id="69" name="Picture 10"/>
          <p:cNvPicPr>
            <a:picLocks noChangeAspect="1" noChangeArrowheads="1"/>
          </p:cNvPicPr>
          <p:nvPr/>
        </p:nvPicPr>
        <p:blipFill>
          <a:blip r:embed="rId16" cstate="email"/>
          <a:stretch>
            <a:fillRect/>
          </a:stretch>
        </p:blipFill>
        <p:spPr bwMode="auto">
          <a:xfrm>
            <a:off x="34869691" y="9459927"/>
            <a:ext cx="2824961" cy="2824961"/>
          </a:xfrm>
          <a:prstGeom prst="rect">
            <a:avLst/>
          </a:prstGeom>
          <a:noFill/>
          <a:ln>
            <a:noFill/>
          </a:ln>
        </p:spPr>
      </p:pic>
      <p:sp>
        <p:nvSpPr>
          <p:cNvPr id="71" name="TextBox 70"/>
          <p:cNvSpPr txBox="1"/>
          <p:nvPr/>
        </p:nvSpPr>
        <p:spPr>
          <a:xfrm>
            <a:off x="13220701" y="6217920"/>
            <a:ext cx="12429419" cy="784830"/>
          </a:xfrm>
          <a:prstGeom prst="rect">
            <a:avLst/>
          </a:prstGeom>
          <a:noFill/>
        </p:spPr>
        <p:txBody>
          <a:bodyPr wrap="square" rtlCol="0">
            <a:spAutoFit/>
          </a:bodyPr>
          <a:lstStyle/>
          <a:p>
            <a:pPr algn="ctr"/>
            <a:r>
              <a:rPr lang="en-US" sz="4500" dirty="0" smtClean="0">
                <a:latin typeface="Arial Black" panose="020B0A04020102020204" pitchFamily="34" charset="0"/>
                <a:ea typeface="Tahoma" pitchFamily="34" charset="0"/>
                <a:cs typeface="Arial" pitchFamily="34" charset="0"/>
              </a:rPr>
              <a:t>The Problem . . .</a:t>
            </a:r>
            <a:endParaRPr lang="en-US" sz="4500" dirty="0">
              <a:latin typeface="Arial Black" panose="020B0A04020102020204" pitchFamily="34" charset="0"/>
              <a:ea typeface="Tahoma" pitchFamily="34" charset="0"/>
              <a:cs typeface="Arial" pitchFamily="34" charset="0"/>
            </a:endParaRPr>
          </a:p>
        </p:txBody>
      </p:sp>
      <p:graphicFrame>
        <p:nvGraphicFramePr>
          <p:cNvPr id="2079" name="Diagram 2078"/>
          <p:cNvGraphicFramePr/>
          <p:nvPr>
            <p:extLst>
              <p:ext uri="{D42A27DB-BD31-4B8C-83A1-F6EECF244321}">
                <p14:modId xmlns:p14="http://schemas.microsoft.com/office/powerpoint/2010/main" val="1499614159"/>
              </p:ext>
            </p:extLst>
          </p:nvPr>
        </p:nvGraphicFramePr>
        <p:xfrm>
          <a:off x="26443718" y="27662401"/>
          <a:ext cx="11250934" cy="3847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47" name="Diagram 46"/>
          <p:cNvGraphicFramePr/>
          <p:nvPr>
            <p:extLst>
              <p:ext uri="{D42A27DB-BD31-4B8C-83A1-F6EECF244321}">
                <p14:modId xmlns:p14="http://schemas.microsoft.com/office/powerpoint/2010/main" val="2975577291"/>
              </p:ext>
            </p:extLst>
          </p:nvPr>
        </p:nvGraphicFramePr>
        <p:xfrm>
          <a:off x="38613163" y="20167056"/>
          <a:ext cx="11916833" cy="746050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1" name="Rectangle 10"/>
          <p:cNvSpPr/>
          <p:nvPr/>
        </p:nvSpPr>
        <p:spPr>
          <a:xfrm>
            <a:off x="38414984" y="6264086"/>
            <a:ext cx="12357321" cy="1477328"/>
          </a:xfrm>
          <a:prstGeom prst="rect">
            <a:avLst/>
          </a:prstGeom>
        </p:spPr>
        <p:txBody>
          <a:bodyPr wrap="square">
            <a:spAutoFit/>
          </a:bodyPr>
          <a:lstStyle/>
          <a:p>
            <a:pPr algn="ctr"/>
            <a:r>
              <a:rPr lang="en-US" sz="4500" dirty="0">
                <a:latin typeface="Arial Black" panose="020B0A04020102020204" pitchFamily="34" charset="0"/>
                <a:cs typeface="Arial" panose="020B0604020202020204" pitchFamily="34" charset="0"/>
              </a:rPr>
              <a:t>Toddler Clinic Model: </a:t>
            </a:r>
          </a:p>
          <a:p>
            <a:pPr algn="ctr"/>
            <a:r>
              <a:rPr lang="en-US" sz="4500" dirty="0">
                <a:latin typeface="Arial Black" panose="020B0A04020102020204" pitchFamily="34" charset="0"/>
                <a:cs typeface="Arial" panose="020B0604020202020204" pitchFamily="34" charset="0"/>
              </a:rPr>
              <a:t>Essential Elements</a:t>
            </a:r>
          </a:p>
        </p:txBody>
      </p:sp>
      <p:pic>
        <p:nvPicPr>
          <p:cNvPr id="2068" name="Picture 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591953" y="24284383"/>
            <a:ext cx="2181657" cy="17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TextBox 11"/>
          <p:cNvSpPr txBox="1">
            <a:spLocks noChangeArrowheads="1"/>
          </p:cNvSpPr>
          <p:nvPr/>
        </p:nvSpPr>
        <p:spPr bwMode="auto">
          <a:xfrm>
            <a:off x="26398110" y="8934036"/>
            <a:ext cx="11296542" cy="712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4003" tIns="77002" rIns="154003" bIns="77002">
            <a:spAutoFit/>
          </a:bodyPr>
          <a:lstStyle>
            <a:lvl1pPr>
              <a:defRPr sz="10300">
                <a:solidFill>
                  <a:schemeClr val="tx1"/>
                </a:solidFill>
                <a:latin typeface="Times New Roman" pitchFamily="18" charset="0"/>
                <a:ea typeface="ＭＳ Ｐゴシック" pitchFamily="34" charset="-128"/>
              </a:defRPr>
            </a:lvl1pPr>
            <a:lvl2pPr marL="742950" indent="-285750">
              <a:defRPr sz="9100">
                <a:solidFill>
                  <a:schemeClr val="tx1"/>
                </a:solidFill>
                <a:latin typeface="Times New Roman" pitchFamily="18" charset="0"/>
                <a:ea typeface="ＭＳ Ｐゴシック" pitchFamily="34" charset="-128"/>
              </a:defRPr>
            </a:lvl2pPr>
            <a:lvl3pPr marL="1143000" indent="-228600">
              <a:defRPr sz="7900">
                <a:solidFill>
                  <a:schemeClr val="tx1"/>
                </a:solidFill>
                <a:latin typeface="Times New Roman" pitchFamily="18" charset="0"/>
                <a:ea typeface="ＭＳ Ｐゴシック" pitchFamily="34" charset="-128"/>
              </a:defRPr>
            </a:lvl3pPr>
            <a:lvl4pPr marL="1600200" indent="-228600">
              <a:defRPr sz="6500">
                <a:solidFill>
                  <a:schemeClr val="tx1"/>
                </a:solidFill>
                <a:latin typeface="Times New Roman" pitchFamily="18" charset="0"/>
                <a:ea typeface="ＭＳ Ｐゴシック" pitchFamily="34" charset="-128"/>
              </a:defRPr>
            </a:lvl4pPr>
            <a:lvl5pPr marL="2057400" indent="-228600">
              <a:defRPr sz="6500">
                <a:solidFill>
                  <a:schemeClr val="tx1"/>
                </a:solidFill>
                <a:latin typeface="Times New Roman" pitchFamily="18" charset="0"/>
                <a:ea typeface="ＭＳ Ｐゴシック" pitchFamily="34" charset="-128"/>
              </a:defRPr>
            </a:lvl5pPr>
            <a:lvl6pPr marL="2514600" indent="-228600" eaLnBrk="0" hangingPunct="0">
              <a:defRPr sz="6500">
                <a:solidFill>
                  <a:schemeClr val="tx1"/>
                </a:solidFill>
                <a:latin typeface="Times New Roman" pitchFamily="18" charset="0"/>
                <a:ea typeface="ＭＳ Ｐゴシック" pitchFamily="34" charset="-128"/>
              </a:defRPr>
            </a:lvl6pPr>
            <a:lvl7pPr marL="2971800" indent="-228600" eaLnBrk="0" hangingPunct="0">
              <a:defRPr sz="6500">
                <a:solidFill>
                  <a:schemeClr val="tx1"/>
                </a:solidFill>
                <a:latin typeface="Times New Roman" pitchFamily="18" charset="0"/>
                <a:ea typeface="ＭＳ Ｐゴシック" pitchFamily="34" charset="-128"/>
              </a:defRPr>
            </a:lvl7pPr>
            <a:lvl8pPr marL="3429000" indent="-228600" eaLnBrk="0" hangingPunct="0">
              <a:defRPr sz="6500">
                <a:solidFill>
                  <a:schemeClr val="tx1"/>
                </a:solidFill>
                <a:latin typeface="Times New Roman" pitchFamily="18" charset="0"/>
                <a:ea typeface="ＭＳ Ｐゴシック" pitchFamily="34" charset="-128"/>
              </a:defRPr>
            </a:lvl8pPr>
            <a:lvl9pPr marL="3886200" indent="-228600" eaLnBrk="0" hangingPunct="0">
              <a:defRPr sz="6500">
                <a:solidFill>
                  <a:schemeClr val="tx1"/>
                </a:solidFill>
                <a:latin typeface="Times New Roman" pitchFamily="18" charset="0"/>
                <a:ea typeface="ＭＳ Ｐゴシック" pitchFamily="34" charset="-128"/>
              </a:defRPr>
            </a:lvl9pPr>
          </a:lstStyle>
          <a:p>
            <a:pPr>
              <a:lnSpc>
                <a:spcPct val="110000"/>
              </a:lnSpc>
            </a:pPr>
            <a:r>
              <a:rPr lang="en-US" altLang="en-US" sz="2800" dirty="0" smtClean="0">
                <a:latin typeface="Arial" pitchFamily="34" charset="0"/>
                <a:cs typeface="Arial" pitchFamily="34" charset="0"/>
              </a:rPr>
              <a:t>School divisions and Early Intervention (EI) programs share responsibility for children with disabilities who are </a:t>
            </a:r>
            <a:br>
              <a:rPr lang="en-US" altLang="en-US" sz="2800" dirty="0" smtClean="0">
                <a:latin typeface="Arial" pitchFamily="34" charset="0"/>
                <a:cs typeface="Arial" pitchFamily="34" charset="0"/>
              </a:rPr>
            </a:br>
            <a:r>
              <a:rPr lang="en-US" altLang="en-US" sz="2800" dirty="0" smtClean="0">
                <a:latin typeface="Arial" pitchFamily="34" charset="0"/>
                <a:cs typeface="Arial" pitchFamily="34" charset="0"/>
              </a:rPr>
              <a:t>under the age of three years. Representatives from </a:t>
            </a:r>
            <a:br>
              <a:rPr lang="en-US" altLang="en-US" sz="2800" dirty="0" smtClean="0">
                <a:latin typeface="Arial" pitchFamily="34" charset="0"/>
                <a:cs typeface="Arial" pitchFamily="34" charset="0"/>
              </a:rPr>
            </a:br>
            <a:r>
              <a:rPr lang="en-US" altLang="en-US" sz="2800" dirty="0" smtClean="0">
                <a:latin typeface="Arial" pitchFamily="34" charset="0"/>
                <a:cs typeface="Arial" pitchFamily="34" charset="0"/>
              </a:rPr>
              <a:t>both agencies recognized the need to identify </a:t>
            </a:r>
            <a:br>
              <a:rPr lang="en-US" altLang="en-US" sz="2800" dirty="0" smtClean="0">
                <a:latin typeface="Arial" pitchFamily="34" charset="0"/>
                <a:cs typeface="Arial" pitchFamily="34" charset="0"/>
              </a:rPr>
            </a:br>
            <a:r>
              <a:rPr lang="en-US" altLang="en-US" sz="2800" dirty="0" smtClean="0">
                <a:latin typeface="Arial" pitchFamily="34" charset="0"/>
                <a:cs typeface="Arial" pitchFamily="34" charset="0"/>
              </a:rPr>
              <a:t>children with ASD earlier in order to begin </a:t>
            </a:r>
            <a:br>
              <a:rPr lang="en-US" altLang="en-US" sz="2800" dirty="0" smtClean="0">
                <a:latin typeface="Arial" pitchFamily="34" charset="0"/>
                <a:cs typeface="Arial" pitchFamily="34" charset="0"/>
              </a:rPr>
            </a:br>
            <a:r>
              <a:rPr lang="en-US" altLang="en-US" sz="2800" dirty="0" smtClean="0">
                <a:latin typeface="Arial" pitchFamily="34" charset="0"/>
                <a:cs typeface="Arial" pitchFamily="34" charset="0"/>
              </a:rPr>
              <a:t>appropriate intervention services.</a:t>
            </a:r>
          </a:p>
          <a:p>
            <a:pPr>
              <a:lnSpc>
                <a:spcPct val="110000"/>
              </a:lnSpc>
            </a:pPr>
            <a:endParaRPr lang="en-US" altLang="en-US" sz="2400" dirty="0">
              <a:latin typeface="Arial" pitchFamily="34" charset="0"/>
              <a:cs typeface="Arial" pitchFamily="34" charset="0"/>
            </a:endParaRPr>
          </a:p>
          <a:p>
            <a:pPr>
              <a:lnSpc>
                <a:spcPct val="110000"/>
              </a:lnSpc>
            </a:pPr>
            <a:r>
              <a:rPr lang="en-US" altLang="en-US" sz="2800" dirty="0">
                <a:latin typeface="Arial" pitchFamily="34" charset="0"/>
                <a:cs typeface="Arial" pitchFamily="34" charset="0"/>
              </a:rPr>
              <a:t>Improved instruments for the diagnosis of ASD in toddlers were becoming available and school and EI personnel were interested in additional training to allow them to incorporate those instruments into their assessment process.</a:t>
            </a:r>
          </a:p>
          <a:p>
            <a:pPr>
              <a:lnSpc>
                <a:spcPct val="110000"/>
              </a:lnSpc>
            </a:pPr>
            <a:endParaRPr lang="en-US" altLang="en-US" sz="2400" dirty="0">
              <a:latin typeface="Arial" pitchFamily="34" charset="0"/>
              <a:cs typeface="Arial" pitchFamily="34" charset="0"/>
            </a:endParaRPr>
          </a:p>
          <a:p>
            <a:pPr>
              <a:lnSpc>
                <a:spcPct val="110000"/>
              </a:lnSpc>
            </a:pPr>
            <a:r>
              <a:rPr lang="en-US" altLang="en-US" sz="2800" dirty="0">
                <a:latin typeface="Arial" pitchFamily="34" charset="0"/>
                <a:cs typeface="Arial" pitchFamily="34" charset="0"/>
              </a:rPr>
              <a:t>Administrators from five agencies formed the Richmond Planning Group to design a diagnostic clinic targeting very young children for whom there was a question of an autism spectrum disorder. </a:t>
            </a:r>
          </a:p>
        </p:txBody>
      </p:sp>
      <p:sp>
        <p:nvSpPr>
          <p:cNvPr id="2052" name="Rectangle 2051"/>
          <p:cNvSpPr/>
          <p:nvPr/>
        </p:nvSpPr>
        <p:spPr>
          <a:xfrm>
            <a:off x="3229273" y="16205789"/>
            <a:ext cx="9375557" cy="1477520"/>
          </a:xfrm>
          <a:prstGeom prst="rect">
            <a:avLst/>
          </a:prstGeom>
        </p:spPr>
        <p:txBody>
          <a:bodyPr wrap="square">
            <a:spAutoFit/>
          </a:bodyPr>
          <a:lstStyle/>
          <a:p>
            <a:pPr>
              <a:lnSpc>
                <a:spcPct val="110000"/>
              </a:lnSpc>
            </a:pPr>
            <a:r>
              <a:rPr lang="en-US" sz="2800" dirty="0">
                <a:latin typeface="Arial" panose="020B0604020202020204" pitchFamily="34" charset="0"/>
                <a:cs typeface="Arial" panose="020B0604020202020204" pitchFamily="34" charset="0"/>
              </a:rPr>
              <a:t>inadequate information and understanding regarding child development, ASDs, and what to do when early signs of an ASD are noticed; </a:t>
            </a:r>
          </a:p>
        </p:txBody>
      </p:sp>
      <p:sp>
        <p:nvSpPr>
          <p:cNvPr id="2053" name="Rectangle 2052"/>
          <p:cNvSpPr/>
          <p:nvPr/>
        </p:nvSpPr>
        <p:spPr>
          <a:xfrm>
            <a:off x="1654271" y="17993097"/>
            <a:ext cx="10898225" cy="1003544"/>
          </a:xfrm>
          <a:prstGeom prst="rect">
            <a:avLst/>
          </a:prstGeom>
        </p:spPr>
        <p:txBody>
          <a:bodyPr wrap="square">
            <a:spAutoFit/>
          </a:bodyPr>
          <a:lstStyle/>
          <a:p>
            <a:pPr>
              <a:lnSpc>
                <a:spcPct val="110000"/>
              </a:lnSpc>
            </a:pPr>
            <a:r>
              <a:rPr lang="en-US" sz="2800" dirty="0">
                <a:latin typeface="Arial" panose="020B0604020202020204" pitchFamily="34" charset="0"/>
                <a:cs typeface="Arial" panose="020B0604020202020204" pitchFamily="34" charset="0"/>
              </a:rPr>
              <a:t>lack of regular and standardized developmental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screenings</a:t>
            </a:r>
            <a:r>
              <a:rPr lang="en-US" sz="2800" dirty="0">
                <a:latin typeface="Arial" panose="020B0604020202020204" pitchFamily="34" charset="0"/>
                <a:cs typeface="Arial" panose="020B0604020202020204" pitchFamily="34" charset="0"/>
              </a:rPr>
              <a:t>; </a:t>
            </a:r>
          </a:p>
        </p:txBody>
      </p:sp>
      <p:sp>
        <p:nvSpPr>
          <p:cNvPr id="2055" name="Rectangle 2054"/>
          <p:cNvSpPr/>
          <p:nvPr/>
        </p:nvSpPr>
        <p:spPr>
          <a:xfrm>
            <a:off x="3356657" y="19768562"/>
            <a:ext cx="9030025"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delays when parents begin to pursue a diagnosis; and </a:t>
            </a:r>
          </a:p>
        </p:txBody>
      </p:sp>
      <p:pic>
        <p:nvPicPr>
          <p:cNvPr id="2056" name="Picture 205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680723" y="19562929"/>
            <a:ext cx="1548550" cy="1026756"/>
          </a:xfrm>
          <a:prstGeom prst="rect">
            <a:avLst/>
          </a:prstGeom>
        </p:spPr>
      </p:pic>
      <p:sp>
        <p:nvSpPr>
          <p:cNvPr id="2065" name="Rectangle 2064"/>
          <p:cNvSpPr/>
          <p:nvPr/>
        </p:nvSpPr>
        <p:spPr>
          <a:xfrm>
            <a:off x="1527858" y="21100251"/>
            <a:ext cx="11103023" cy="1040285"/>
          </a:xfrm>
          <a:prstGeom prst="rect">
            <a:avLst/>
          </a:prstGeom>
        </p:spPr>
        <p:txBody>
          <a:bodyPr wrap="square">
            <a:spAutoFit/>
          </a:bodyPr>
          <a:lstStyle/>
          <a:p>
            <a:pPr>
              <a:lnSpc>
                <a:spcPct val="110000"/>
              </a:lnSpc>
            </a:pPr>
            <a:r>
              <a:rPr lang="en-US" sz="2800" dirty="0">
                <a:latin typeface="Arial" panose="020B0604020202020204" pitchFamily="34" charset="0"/>
                <a:cs typeface="Arial" panose="020B0604020202020204" pitchFamily="34" charset="0"/>
              </a:rPr>
              <a:t>limited information about how to obtain services </a:t>
            </a:r>
            <a:r>
              <a:rPr lang="en-US" sz="2800" dirty="0" smtClean="0">
                <a:latin typeface="Arial" panose="020B0604020202020204" pitchFamily="34" charset="0"/>
                <a:cs typeface="Arial" panose="020B0604020202020204" pitchFamily="34" charset="0"/>
              </a:rPr>
              <a:t>once ASDs </a:t>
            </a:r>
            <a:r>
              <a:rPr lang="en-US" sz="2800" dirty="0">
                <a:latin typeface="Arial" panose="020B0604020202020204" pitchFamily="34" charset="0"/>
                <a:cs typeface="Arial" panose="020B0604020202020204" pitchFamily="34" charset="0"/>
              </a:rPr>
              <a:t>have been identified and later diagnosed.</a:t>
            </a:r>
          </a:p>
        </p:txBody>
      </p:sp>
      <p:pic>
        <p:nvPicPr>
          <p:cNvPr id="28" name="Picture 27"/>
          <p:cNvPicPr>
            <a:picLocks noChangeAspect="1"/>
          </p:cNvPicPr>
          <p:nvPr/>
        </p:nvPicPr>
        <p:blipFill rotWithShape="1">
          <a:blip r:embed="rId29">
            <a:extLst>
              <a:ext uri="{28A0092B-C50C-407E-A947-70E740481C1C}">
                <a14:useLocalDpi xmlns:a14="http://schemas.microsoft.com/office/drawing/2010/main" val="0"/>
              </a:ext>
            </a:extLst>
          </a:blip>
          <a:srcRect l="5626" t="12907" r="5767" b="12522"/>
          <a:stretch/>
        </p:blipFill>
        <p:spPr>
          <a:xfrm>
            <a:off x="1614008" y="16269111"/>
            <a:ext cx="1535048" cy="1132553"/>
          </a:xfrm>
          <a:prstGeom prst="rect">
            <a:avLst/>
          </a:prstGeom>
        </p:spPr>
      </p:pic>
      <p:pic>
        <p:nvPicPr>
          <p:cNvPr id="31" name="Picture 30"/>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988900" y="20568654"/>
            <a:ext cx="1363786" cy="1702752"/>
          </a:xfrm>
          <a:prstGeom prst="rect">
            <a:avLst/>
          </a:prstGeom>
        </p:spPr>
      </p:pic>
      <p:pic>
        <p:nvPicPr>
          <p:cNvPr id="2071" name="Picture 11"/>
          <p:cNvPicPr>
            <a:picLocks noChangeAspect="1"/>
          </p:cNvPicPr>
          <p:nvPr/>
        </p:nvPicPr>
        <p:blipFill>
          <a:blip r:embed="rId31">
            <a:extLst>
              <a:ext uri="{28A0092B-C50C-407E-A947-70E740481C1C}">
                <a14:useLocalDpi xmlns:a14="http://schemas.microsoft.com/office/drawing/2010/main" val="0"/>
              </a:ext>
            </a:extLst>
          </a:blip>
          <a:srcRect r="20616" b="11623"/>
          <a:stretch>
            <a:fillRect/>
          </a:stretch>
        </p:blipFill>
        <p:spPr bwMode="auto">
          <a:xfrm>
            <a:off x="38520546" y="13571470"/>
            <a:ext cx="3183039" cy="218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ounded Rectangle 9"/>
          <p:cNvSpPr/>
          <p:nvPr/>
        </p:nvSpPr>
        <p:spPr>
          <a:xfrm>
            <a:off x="42004527" y="13826510"/>
            <a:ext cx="8571749" cy="191015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defTabSz="1347528">
              <a:lnSpc>
                <a:spcPct val="110000"/>
              </a:lnSpc>
              <a:spcAft>
                <a:spcPts val="0"/>
              </a:spcAft>
            </a:pPr>
            <a:r>
              <a:rPr lang="en-US" sz="2800" dirty="0" smtClean="0">
                <a:solidFill>
                  <a:schemeClr val="tx1"/>
                </a:solidFill>
                <a:latin typeface="Arial" pitchFamily="34" charset="0"/>
                <a:cs typeface="Arial" pitchFamily="34" charset="0"/>
              </a:rPr>
              <a:t>A primary goal of the team process has been to effectively engage parents </a:t>
            </a:r>
            <a:r>
              <a:rPr lang="en-US" sz="2800" dirty="0">
                <a:solidFill>
                  <a:schemeClr val="tx1"/>
                </a:solidFill>
                <a:latin typeface="Arial" pitchFamily="34" charset="0"/>
                <a:cs typeface="Arial" pitchFamily="34" charset="0"/>
              </a:rPr>
              <a:t>as </a:t>
            </a:r>
            <a:r>
              <a:rPr lang="en-US" sz="2800" dirty="0" smtClean="0">
                <a:solidFill>
                  <a:schemeClr val="tx1"/>
                </a:solidFill>
                <a:latin typeface="Arial" pitchFamily="34" charset="0"/>
                <a:cs typeface="Arial" pitchFamily="34" charset="0"/>
              </a:rPr>
              <a:t>active partners in diagnostic deliberation and intervention planning.</a:t>
            </a:r>
            <a:endParaRPr lang="en-US" sz="2800" dirty="0">
              <a:solidFill>
                <a:schemeClr val="tx1"/>
              </a:solidFill>
              <a:latin typeface="Arial" pitchFamily="34" charset="0"/>
              <a:cs typeface="Arial" pitchFamily="34" charset="0"/>
            </a:endParaRPr>
          </a:p>
        </p:txBody>
      </p:sp>
      <p:sp>
        <p:nvSpPr>
          <p:cNvPr id="52" name="Rounded Rectangle 11"/>
          <p:cNvSpPr/>
          <p:nvPr/>
        </p:nvSpPr>
        <p:spPr>
          <a:xfrm>
            <a:off x="38659443" y="16033700"/>
            <a:ext cx="8900769" cy="174478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defTabSz="1347528">
              <a:lnSpc>
                <a:spcPct val="110000"/>
              </a:lnSpc>
              <a:spcAft>
                <a:spcPts val="0"/>
              </a:spcAft>
            </a:pPr>
            <a:r>
              <a:rPr lang="en-US" sz="2800" dirty="0" smtClean="0">
                <a:solidFill>
                  <a:schemeClr val="tx1"/>
                </a:solidFill>
                <a:latin typeface="Arial" pitchFamily="34" charset="0"/>
                <a:cs typeface="Arial" pitchFamily="34" charset="0"/>
              </a:rPr>
              <a:t>Collaboration between early intervention services and the school serves to smooth </a:t>
            </a:r>
            <a:r>
              <a:rPr lang="en-US" sz="2800" dirty="0">
                <a:solidFill>
                  <a:schemeClr val="tx1"/>
                </a:solidFill>
                <a:latin typeface="Arial" pitchFamily="34" charset="0"/>
                <a:cs typeface="Arial" pitchFamily="34" charset="0"/>
              </a:rPr>
              <a:t>the path to </a:t>
            </a:r>
            <a:r>
              <a:rPr lang="en-US" sz="2800" dirty="0" smtClean="0">
                <a:solidFill>
                  <a:schemeClr val="tx1"/>
                </a:solidFill>
                <a:latin typeface="Arial" pitchFamily="34" charset="0"/>
                <a:cs typeface="Arial" pitchFamily="34" charset="0"/>
              </a:rPr>
              <a:t>intervention and to effect a seamless transition across agencies.</a:t>
            </a:r>
            <a:endParaRPr lang="en-US" sz="2800" dirty="0">
              <a:solidFill>
                <a:schemeClr val="tx1"/>
              </a:solidFill>
              <a:latin typeface="Arial" pitchFamily="34" charset="0"/>
              <a:cs typeface="Arial" pitchFamily="34" charset="0"/>
            </a:endParaRPr>
          </a:p>
        </p:txBody>
      </p:sp>
      <p:sp>
        <p:nvSpPr>
          <p:cNvPr id="23" name="TextBox 22"/>
          <p:cNvSpPr txBox="1"/>
          <p:nvPr/>
        </p:nvSpPr>
        <p:spPr>
          <a:xfrm>
            <a:off x="38659443" y="11874644"/>
            <a:ext cx="9180175" cy="1514261"/>
          </a:xfrm>
          <a:prstGeom prst="rect">
            <a:avLst/>
          </a:prstGeom>
          <a:noFill/>
        </p:spPr>
        <p:txBody>
          <a:bodyPr wrap="square" rtlCol="0">
            <a:spAutoFit/>
          </a:bodyPr>
          <a:lstStyle>
            <a:defPPr>
              <a:defRPr lang="en-US"/>
            </a:defPPr>
            <a:lvl1pPr algn="ctr">
              <a:defRPr sz="4800" b="1">
                <a:latin typeface="Arial" pitchFamily="34" charset="0"/>
                <a:cs typeface="Arial" pitchFamily="34" charset="0"/>
              </a:defRPr>
            </a:lvl1pPr>
            <a:lvl2pPr marL="1227216" lvl="1" indent="-457200">
              <a:buFont typeface="Arial" pitchFamily="34" charset="0"/>
              <a:buChar char="•"/>
              <a:defRPr sz="2800">
                <a:latin typeface="Arial" pitchFamily="34" charset="0"/>
                <a:cs typeface="Arial" pitchFamily="34" charset="0"/>
              </a:defRPr>
            </a:lvl2pPr>
          </a:lstStyle>
          <a:p>
            <a:pPr algn="l">
              <a:lnSpc>
                <a:spcPct val="110000"/>
              </a:lnSpc>
            </a:pPr>
            <a:r>
              <a:rPr lang="en-US" sz="2800" b="0" dirty="0" smtClean="0"/>
              <a:t>Team </a:t>
            </a:r>
            <a:r>
              <a:rPr lang="en-US" sz="2800" b="0" dirty="0"/>
              <a:t>functioning emphasizes </a:t>
            </a:r>
            <a:r>
              <a:rPr lang="en-US" sz="2800" b="0" dirty="0" smtClean="0"/>
              <a:t>trans-disciplinary practice </a:t>
            </a:r>
            <a:r>
              <a:rPr lang="en-US" sz="2800" b="0" dirty="0"/>
              <a:t>and use of the best tools available to support diagnostic </a:t>
            </a:r>
            <a:r>
              <a:rPr lang="en-US" sz="2800" b="0" dirty="0" smtClean="0"/>
              <a:t>assessment.</a:t>
            </a:r>
            <a:endParaRPr lang="en-US" sz="2800" b="0" dirty="0"/>
          </a:p>
        </p:txBody>
      </p:sp>
      <p:pic>
        <p:nvPicPr>
          <p:cNvPr id="2049" name="Picture 2048"/>
          <p:cNvPicPr>
            <a:picLocks noChangeAspect="1"/>
          </p:cNvPicPr>
          <p:nvPr/>
        </p:nvPicPr>
        <p:blipFill rotWithShape="1">
          <a:blip r:embed="rId32">
            <a:extLst>
              <a:ext uri="{28A0092B-C50C-407E-A947-70E740481C1C}">
                <a14:useLocalDpi xmlns:a14="http://schemas.microsoft.com/office/drawing/2010/main" val="0"/>
              </a:ext>
            </a:extLst>
          </a:blip>
          <a:srcRect l="1487" t="4300" r="3529" b="7828"/>
          <a:stretch/>
        </p:blipFill>
        <p:spPr>
          <a:xfrm>
            <a:off x="47487840" y="15617190"/>
            <a:ext cx="2977780" cy="2066120"/>
          </a:xfrm>
          <a:prstGeom prst="rect">
            <a:avLst/>
          </a:prstGeom>
        </p:spPr>
      </p:pic>
      <p:pic>
        <p:nvPicPr>
          <p:cNvPr id="2050" name="Picture 2049"/>
          <p:cNvPicPr>
            <a:picLocks noChangeAspect="1"/>
          </p:cNvPicPr>
          <p:nvPr/>
        </p:nvPicPr>
        <p:blipFill rotWithShape="1">
          <a:blip r:embed="rId33">
            <a:extLst>
              <a:ext uri="{28A0092B-C50C-407E-A947-70E740481C1C}">
                <a14:useLocalDpi xmlns:a14="http://schemas.microsoft.com/office/drawing/2010/main" val="0"/>
              </a:ext>
            </a:extLst>
          </a:blip>
          <a:srcRect t="12296" b="8105"/>
          <a:stretch/>
        </p:blipFill>
        <p:spPr>
          <a:xfrm>
            <a:off x="47902525" y="11327068"/>
            <a:ext cx="2563095" cy="2227217"/>
          </a:xfrm>
          <a:prstGeom prst="rect">
            <a:avLst/>
          </a:prstGeom>
        </p:spPr>
      </p:pic>
      <p:sp>
        <p:nvSpPr>
          <p:cNvPr id="2066" name="Oval 2065"/>
          <p:cNvSpPr/>
          <p:nvPr/>
        </p:nvSpPr>
        <p:spPr>
          <a:xfrm>
            <a:off x="26443717" y="16618751"/>
            <a:ext cx="11092403" cy="1043562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6578559" y="16795875"/>
            <a:ext cx="10834595" cy="1012784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909826" y="18077941"/>
            <a:ext cx="2212658" cy="73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589015" y="17699240"/>
            <a:ext cx="1406373" cy="11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7601828" y="21255030"/>
            <a:ext cx="1319925" cy="130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8507812" y="25327316"/>
            <a:ext cx="6964211" cy="1200329"/>
          </a:xfrm>
          <a:prstGeom prst="rect">
            <a:avLst/>
          </a:prstGeom>
          <a:noFill/>
        </p:spPr>
        <p:txBody>
          <a:bodyPr wrap="square" rtlCol="0">
            <a:spAutoFit/>
          </a:bodyPr>
          <a:lstStyle/>
          <a:p>
            <a:pPr algn="ctr"/>
            <a:r>
              <a:rPr lang="en-US" sz="2400" b="1" dirty="0">
                <a:solidFill>
                  <a:srgbClr val="A50021"/>
                </a:solidFill>
                <a:latin typeface="Arial" pitchFamily="34" charset="0"/>
                <a:cs typeface="Arial" pitchFamily="34" charset="0"/>
              </a:rPr>
              <a:t>Virginia Leadership </a:t>
            </a:r>
            <a:r>
              <a:rPr lang="en-US" sz="2400" b="1" dirty="0" smtClean="0">
                <a:solidFill>
                  <a:srgbClr val="A50021"/>
                </a:solidFill>
                <a:latin typeface="Arial" pitchFamily="34" charset="0"/>
                <a:cs typeface="Arial" pitchFamily="34" charset="0"/>
              </a:rPr>
              <a:t>Education in </a:t>
            </a:r>
          </a:p>
          <a:p>
            <a:pPr algn="ctr"/>
            <a:r>
              <a:rPr lang="en-US" sz="2400" b="1" dirty="0" smtClean="0">
                <a:solidFill>
                  <a:srgbClr val="A50021"/>
                </a:solidFill>
                <a:latin typeface="Arial" pitchFamily="34" charset="0"/>
                <a:cs typeface="Arial" pitchFamily="34" charset="0"/>
              </a:rPr>
              <a:t>Neurodevelopmental Disabilities</a:t>
            </a:r>
          </a:p>
          <a:p>
            <a:pPr algn="ctr"/>
            <a:r>
              <a:rPr lang="en-US" sz="2400" b="1" dirty="0" smtClean="0">
                <a:solidFill>
                  <a:srgbClr val="A50021"/>
                </a:solidFill>
                <a:latin typeface="Arial" pitchFamily="34" charset="0"/>
                <a:cs typeface="Arial" pitchFamily="34" charset="0"/>
              </a:rPr>
              <a:t>(</a:t>
            </a:r>
            <a:r>
              <a:rPr lang="en-US" sz="2400" b="1" dirty="0" err="1">
                <a:solidFill>
                  <a:srgbClr val="A50021"/>
                </a:solidFill>
                <a:latin typeface="Arial" pitchFamily="34" charset="0"/>
                <a:cs typeface="Arial" pitchFamily="34" charset="0"/>
              </a:rPr>
              <a:t>Va</a:t>
            </a:r>
            <a:r>
              <a:rPr lang="en-US" sz="2400" b="1" dirty="0">
                <a:solidFill>
                  <a:srgbClr val="A50021"/>
                </a:solidFill>
                <a:latin typeface="Arial" pitchFamily="34" charset="0"/>
                <a:cs typeface="Arial" pitchFamily="34" charset="0"/>
              </a:rPr>
              <a:t>-LEND) </a:t>
            </a:r>
          </a:p>
        </p:txBody>
      </p:sp>
      <p:pic>
        <p:nvPicPr>
          <p:cNvPr id="1033" name="Picture 9" descr="The Virginia Department of Mental Health, Mental Retardation &amp; Substance Abuse  Services"/>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5256485" y="21223964"/>
            <a:ext cx="1207721" cy="13348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0666155" y="23968810"/>
            <a:ext cx="3023329" cy="144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a:off x="38520547" y="18494869"/>
            <a:ext cx="12300842" cy="1477328"/>
          </a:xfrm>
          <a:prstGeom prst="rect">
            <a:avLst/>
          </a:prstGeom>
        </p:spPr>
        <p:txBody>
          <a:bodyPr wrap="square">
            <a:spAutoFit/>
          </a:bodyPr>
          <a:lstStyle/>
          <a:p>
            <a:pPr algn="ctr"/>
            <a:r>
              <a:rPr lang="en-US" sz="4500" dirty="0">
                <a:latin typeface="Arial Black" panose="020B0A04020102020204" pitchFamily="34" charset="0"/>
                <a:cs typeface="Arial" panose="020B0604020202020204" pitchFamily="34" charset="0"/>
              </a:rPr>
              <a:t>Benefits of Multi-agency Collaboration </a:t>
            </a:r>
          </a:p>
          <a:p>
            <a:pPr algn="ctr"/>
            <a:r>
              <a:rPr lang="en-US" sz="4500" dirty="0">
                <a:latin typeface="Arial Black" panose="020B0A04020102020204" pitchFamily="34" charset="0"/>
                <a:cs typeface="Arial" panose="020B0604020202020204" pitchFamily="34" charset="0"/>
              </a:rPr>
              <a:t>for Early Identification</a:t>
            </a:r>
          </a:p>
        </p:txBody>
      </p:sp>
      <p:pic>
        <p:nvPicPr>
          <p:cNvPr id="5" name="Picture 4"/>
          <p:cNvPicPr>
            <a:picLocks noChangeAspect="1"/>
          </p:cNvPicPr>
          <p:nvPr/>
        </p:nvPicPr>
        <p:blipFill rotWithShape="1">
          <a:blip r:embed="rId39">
            <a:extLst>
              <a:ext uri="{28A0092B-C50C-407E-A947-70E740481C1C}">
                <a14:useLocalDpi xmlns:a14="http://schemas.microsoft.com/office/drawing/2010/main" val="0"/>
              </a:ext>
            </a:extLst>
          </a:blip>
          <a:srcRect t="4373" b="24401"/>
          <a:stretch/>
        </p:blipFill>
        <p:spPr>
          <a:xfrm>
            <a:off x="9688830" y="17378188"/>
            <a:ext cx="2663856" cy="1423027"/>
          </a:xfrm>
          <a:prstGeom prst="rect">
            <a:avLst/>
          </a:prstGeom>
        </p:spPr>
      </p:pic>
      <p:pic>
        <p:nvPicPr>
          <p:cNvPr id="13" name="Picture 12"/>
          <p:cNvPicPr>
            <a:picLocks noChangeAspect="1"/>
          </p:cNvPicPr>
          <p:nvPr/>
        </p:nvPicPr>
        <p:blipFill rotWithShape="1">
          <a:blip r:embed="rId40">
            <a:extLst>
              <a:ext uri="{28A0092B-C50C-407E-A947-70E740481C1C}">
                <a14:useLocalDpi xmlns:a14="http://schemas.microsoft.com/office/drawing/2010/main" val="0"/>
              </a:ext>
            </a:extLst>
          </a:blip>
          <a:srcRect l="11643" t="5116" r="9513" b="7334"/>
          <a:stretch/>
        </p:blipFill>
        <p:spPr>
          <a:xfrm>
            <a:off x="30046563" y="19768562"/>
            <a:ext cx="4045244" cy="3910729"/>
          </a:xfrm>
          <a:prstGeom prst="rect">
            <a:avLst/>
          </a:prstGeom>
        </p:spPr>
      </p:pic>
      <p:sp>
        <p:nvSpPr>
          <p:cNvPr id="15" name="TextBox 14"/>
          <p:cNvSpPr txBox="1"/>
          <p:nvPr/>
        </p:nvSpPr>
        <p:spPr>
          <a:xfrm>
            <a:off x="27853749" y="18916919"/>
            <a:ext cx="4116324" cy="830997"/>
          </a:xfrm>
          <a:prstGeom prst="rect">
            <a:avLst/>
          </a:prstGeom>
          <a:noFill/>
        </p:spPr>
        <p:txBody>
          <a:bodyPr wrap="square" rtlCol="0">
            <a:spAutoFit/>
          </a:bodyPr>
          <a:lstStyle/>
          <a:p>
            <a:pPr algn="ctr"/>
            <a:r>
              <a:rPr lang="en-US" sz="2400" b="1" dirty="0" smtClean="0">
                <a:solidFill>
                  <a:srgbClr val="A50021"/>
                </a:solidFill>
                <a:latin typeface="Arial" pitchFamily="34" charset="0"/>
                <a:cs typeface="Arial" pitchFamily="34" charset="0"/>
              </a:rPr>
              <a:t>Richmond Behavioral Health Authority</a:t>
            </a:r>
            <a:endParaRPr lang="en-US" sz="2400" b="1" dirty="0">
              <a:solidFill>
                <a:srgbClr val="A50021"/>
              </a:solidFill>
              <a:latin typeface="Arial" pitchFamily="34" charset="0"/>
              <a:cs typeface="Arial" pitchFamily="34" charset="0"/>
            </a:endParaRPr>
          </a:p>
        </p:txBody>
      </p:sp>
      <p:sp>
        <p:nvSpPr>
          <p:cNvPr id="16" name="TextBox 15"/>
          <p:cNvSpPr txBox="1"/>
          <p:nvPr/>
        </p:nvSpPr>
        <p:spPr>
          <a:xfrm>
            <a:off x="32710165" y="18892148"/>
            <a:ext cx="3369628" cy="830997"/>
          </a:xfrm>
          <a:prstGeom prst="rect">
            <a:avLst/>
          </a:prstGeom>
          <a:noFill/>
        </p:spPr>
        <p:txBody>
          <a:bodyPr wrap="square" rtlCol="0">
            <a:spAutoFit/>
          </a:bodyPr>
          <a:lstStyle/>
          <a:p>
            <a:pPr algn="ctr"/>
            <a:r>
              <a:rPr lang="en-US" sz="2400" b="1" dirty="0" smtClean="0">
                <a:solidFill>
                  <a:srgbClr val="A50021"/>
                </a:solidFill>
                <a:latin typeface="Arial" pitchFamily="34" charset="0"/>
                <a:cs typeface="Arial" pitchFamily="34" charset="0"/>
              </a:rPr>
              <a:t>Richmond Public Schools</a:t>
            </a:r>
            <a:endParaRPr lang="en-US" sz="2400" b="1" dirty="0">
              <a:solidFill>
                <a:srgbClr val="A50021"/>
              </a:solidFill>
              <a:latin typeface="Arial" pitchFamily="34" charset="0"/>
              <a:cs typeface="Arial" pitchFamily="34" charset="0"/>
            </a:endParaRPr>
          </a:p>
        </p:txBody>
      </p:sp>
      <p:sp>
        <p:nvSpPr>
          <p:cNvPr id="17" name="TextBox 16"/>
          <p:cNvSpPr txBox="1"/>
          <p:nvPr/>
        </p:nvSpPr>
        <p:spPr>
          <a:xfrm>
            <a:off x="26443717" y="22558815"/>
            <a:ext cx="3468194" cy="830997"/>
          </a:xfrm>
          <a:prstGeom prst="rect">
            <a:avLst/>
          </a:prstGeom>
          <a:noFill/>
        </p:spPr>
        <p:txBody>
          <a:bodyPr wrap="square" rtlCol="0">
            <a:spAutoFit/>
          </a:bodyPr>
          <a:lstStyle/>
          <a:p>
            <a:pPr algn="ctr"/>
            <a:r>
              <a:rPr lang="en-US" sz="2400" b="1" dirty="0">
                <a:solidFill>
                  <a:srgbClr val="A50021"/>
                </a:solidFill>
                <a:latin typeface="Arial" pitchFamily="34" charset="0"/>
                <a:cs typeface="Arial" pitchFamily="34" charset="0"/>
              </a:rPr>
              <a:t>Commonwealth Autism Service</a:t>
            </a:r>
          </a:p>
        </p:txBody>
      </p:sp>
      <p:sp>
        <p:nvSpPr>
          <p:cNvPr id="19" name="TextBox 18"/>
          <p:cNvSpPr txBox="1"/>
          <p:nvPr/>
        </p:nvSpPr>
        <p:spPr>
          <a:xfrm>
            <a:off x="33716339" y="22435968"/>
            <a:ext cx="3696815" cy="830997"/>
          </a:xfrm>
          <a:prstGeom prst="rect">
            <a:avLst/>
          </a:prstGeom>
          <a:noFill/>
        </p:spPr>
        <p:txBody>
          <a:bodyPr wrap="square" rtlCol="0">
            <a:spAutoFit/>
          </a:bodyPr>
          <a:lstStyle/>
          <a:p>
            <a:pPr algn="ctr"/>
            <a:r>
              <a:rPr lang="en-US" sz="2400" b="1" dirty="0">
                <a:solidFill>
                  <a:srgbClr val="A50021"/>
                </a:solidFill>
                <a:latin typeface="Arial" pitchFamily="34" charset="0"/>
                <a:cs typeface="Arial" pitchFamily="34" charset="0"/>
              </a:rPr>
              <a:t>Infant &amp; Toddler </a:t>
            </a:r>
            <a:r>
              <a:rPr lang="en-US" sz="2400" b="1" dirty="0" smtClean="0">
                <a:solidFill>
                  <a:srgbClr val="A50021"/>
                </a:solidFill>
                <a:latin typeface="Arial" pitchFamily="34" charset="0"/>
                <a:cs typeface="Arial" pitchFamily="34" charset="0"/>
              </a:rPr>
              <a:t>Connection - RBHA</a:t>
            </a:r>
            <a:endParaRPr lang="en-US" sz="2400" b="1" dirty="0">
              <a:solidFill>
                <a:srgbClr val="A5002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19855</TotalTime>
  <Words>982</Words>
  <Application>Microsoft Office PowerPoint</Application>
  <PresentationFormat>Custom</PresentationFormat>
  <Paragraphs>104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VCU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 Pidcoe</dc:creator>
  <cp:lastModifiedBy>Donald Oswald</cp:lastModifiedBy>
  <cp:revision>582</cp:revision>
  <cp:lastPrinted>2013-11-01T14:24:42Z</cp:lastPrinted>
  <dcterms:created xsi:type="dcterms:W3CDTF">2000-10-02T13:57:36Z</dcterms:created>
  <dcterms:modified xsi:type="dcterms:W3CDTF">2013-11-05T19:02:00Z</dcterms:modified>
</cp:coreProperties>
</file>